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8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ink/ink9.xml" ContentType="application/inkml+xml"/>
  <Override PartName="/ppt/ink/ink11.xml" ContentType="application/inkml+xml"/>
  <Override PartName="/ppt/ink/ink10.xml" ContentType="application/inkml+xml"/>
  <Override PartName="/ppt/ink/ink8.xml" ContentType="application/inkml+xml"/>
  <Override PartName="/ppt/ink/ink6.xml" ContentType="application/inkml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7.xml" ContentType="application/inkml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8-02T06:10:53.3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6688 1463 4 0,'4'8'65'0,"0"1"-5"0,1-1-1 16,-1-2-8-16,0-1 1 0,3-2 11 0,-1 0 11 15,-6-3 6-15,11 0-4 0,-3-4-2 16,-2-3-13-16,0-1 9 0,4-4 2 16,-4-4 3-16,-2 0-6 0,0-2 3 0,-2 0-1 15,-4-3-2-15,0 2-6 0,-4-2-2 16,-2 2-10-16,-6 1-3 0,-2 4 1 15,-8 2-5-15,-11 4-1 0,-8 8-2 0,-15 9 0 16,-21 19 4-16,-24 13-4 0,8 13-1 16,4 7-3-16,5 4-6 0,11 3 0 15,20-11-4-15,5 0-2 0,9 2-5 16,7 1 0-16,14-13-4 0,7-3-4 0,10-5 4 16,8-4 0-16,8-1 2 0,9 3 3 15,8-7-4-15,23 9 1 0,-2-14-1 0,-2-9-2 16,4-1-2-16,0-3-1 0,0-6-1 15,-7-5 0-15,1 1-5 0,-5-2 5 16,0-2-9-16,-8-2-13 0,-2 1-20 16,-3-5-29-16,-1 2-34 0,-3-1-39 0,-3-3-45 15,-1 1-400-15,-2 0 196 0,-4-2 130 16</inkml:trace>
  <inkml:trace contextRef="#ctx0" brushRef="#br0" timeOffset="762.3104">7567 1615 18 0,'18'-17'118'0,"-2"0"0"0,-4 2-10 16,-1 0 1-16,-3 0-2 0,-4-1 0 16,-1 1-3-16,-1 1-1 0,-7-1-1 0,-1 2 1 15,-7-1-10-15,-3-1-15 0,-8 4-7 16,-8 1 0-16,-5 3-9 0,-4 4-6 0,5 6-2 16,-6 0-8-16,2 3-3 0,6 2-6 15,-3 2-5-15,8 3-6 0,6-1-3 16,4 4-7-16,4 1 2 0,8 0-4 15,7 1 5-15,9 4 2 0,8 5-2 0,8 1 0 16,7 3-7-16,2-1 4 0,17 7-3 16,-11-3-2-16,-6-5-1 0,-3-1 1 0,-3 1-3 15,-6-4 1-15,-4-1 2 0,-5-3 1 16,-5 1 7-16,-3 0 6 0,-8-3 0 16,-5 4 5-16,-9 0 6 0,-6-2 0 15,-8-2-2-15,-10 0 1 0,-3-2 0 0,-5-4 0 16,7-3-6-16,-1-4 1 0,1-4-3 15,6-2-4-15,-2-5 1 0,4-2-2 16,5 0 0-16,-1-5-4 0,6 0-3 16,3-3-9-16,5 0-29 0,2 0-27 15,4-2-37-15,6 0-34 0,4-1-43 0,4 2-45 16,4-2-437-16,6-1 219 0,4 1 145 0</inkml:trace>
  <inkml:trace contextRef="#ctx0" brushRef="#br0" timeOffset="1263.4861">8037 1623 101 0,'0'13'147'16,"0"6"-4"-16,0 2-2 0,-3 8-12 0,3 1-15 15,0 2-1-15,0 7-4 0,-2 1-15 0,0 2-7 16,2 0-9-16,-2-1-6 16,2 0-7-16,-2-1-6 0,2-9-7 15,0 2-2-15,-2-4-4 0,-1-4-1 0,3-4-6 16,-2-3 0-16,2-2 21 0,-2-7 0 16,2-3-5-16,-2-4-1 0,2-2 0 0,-6-14-8 15,0-2-3-15,2-8-5 0,-2-10-8 16,0-7-4-16,2-9-3 0,2-6-2 15,2 3-2-15,2-2 1 0,2 2-5 0,4 1-2 16,4 3 2-16,0 3-7 0,6 4 3 16,3 2-2-16,4 4-1 0,4 6-3 15,1 3 0-15,0 5 3 0,-1 8-4 0,-1 3 1 16,2 8-2-16,-1 0 0 0,-3 8 1 16,-3 1 1-16,0 3 1 0,-6 5-2 15,1 2 4-15,-6 4 3 0,-6 1-1 16,-6 2 3-16,-6 1 2 0,-2 1 1 0,-10 4-1 15,0-1-1-15,-10 2-1 0,-1 0-1 16,-5-4 0-16,4-7-1 0,0 2-2 0,3-4-3 16,-1-2-1-16,3-3-11 0,3-3-28 15,6-2-32-15,0-1-48 0,4 0-44 16,2-4-589-16,3-2 254 0,7 0 168 16</inkml:trace>
  <inkml:trace contextRef="#ctx0" brushRef="#br0" timeOffset="1833.6645">8615 1602 136 0,'4'-4'190'0,"-4"4"-16"0,6-6-19 15,-2 5-16-15,-4 1-10 0,4-4-14 0,-4 4-9 16,4-4-19-16,-4 4 0 0,5-4-10 15,-5 4-7-15,0 0-9 0,6-4-3 16,-6 4-10-16,0 0-4 0,4-4-5 16,-4 4-2-16,0 0-6 0,0 0 0 15,7-4-3-15,-7 4-5 0,0 0 0 0,0 0-6 16,4-3 1-16,-4 3-5 0,0 0 2 16,0 0-3-16,7-2-2 0,-7 2 2 0,0 0-4 15,0 0-3-15,0 0-2 0,0 0 2 16,10-2 2-16,-10 2-2 0,12 2 0 15,-12-2 1-15,14 2-4 0,-8-2 0 0,-6 0 0 16,16 2 3-16,-9-2-2 0,-7 0-1 16,17 1 1-16,-9-1 0 0,-8 0-1 15,15 0 4-15,-9-1-4 0,1-1 0 16,-7 2 0-16,11-4 3 0,-7-2 1 0,-2 0 6 16,-2 2 3-16,-2-4 7 0,0-1 1 15,-4 2 12-15,-1 1-2 0,-4-1-1 0,-3 2-3 16,-3 2-5-16,-5 3-1 0,-3 8-1 15,-7 1 0-15,-2 8-3 0,-4 7-2 16,2 4 1-16,3 2-2 0,1 4-1 0,6 2-2 16,1 0-2-16,3 3 1 0,10-7-1 15,4 3 5-15,4-3 1 0,4-2-1 16,6 0 3-16,6 2-1 0,3-6 1 16,6-1-1-16,4-4 0 0,5-2-1 0,0-4-2 15,2-2 2-15,1-3-3 0,-1-5-5 16,-2-1-7-16,1-4-27 0,-1 0-41 0,0-1-47 15,-1-4-60-15,-1-1-622 0,0-1 270 16,-1-2 178-16</inkml:trace>
  <inkml:trace contextRef="#ctx0" brushRef="#br0" timeOffset="3111.7617">9459 1530 62 0,'0'-9'146'0,"0"2"-11"0,0 1-11 0,0 0-9 15,2-1-6-15,-2 1-5 0,0 6-11 16,0-9-4-16,2 5-10 0,-2 4-10 0,0-6-4 15,0 6-3-15,0 0-11 0,0 0-1 16,-6-6-10-16,6 6-4 0,0 0 0 16,0 0-11-16,-9 12 3 0,5-6 4 15,2 0-4-15,0 0-8 0,-1-1-2 0,-1 1 0 16,2 2-1-16,0-1 0 0,-2 0-6 16,2 2 3-16,-2 0-2 0,2-2 2 0,-2 3-3 15,-1-1 3-15,0 1-4 0,-1 0 0 16,2-1-2-16,-2 3 2 0,2-1 1 15,-3-1 3-15,1-3 4 0,2 1 3 16,0-1 1-16,-1-1 2 0,1 0 3 0,0-2-4 16,-1 2 0-16,1-1-2 0,2 1-4 15,-2-3-1-15,2 2-5 0,-2 0 2 0,2 2-3 16,-2-2-1-16,0 1 2 0,-2 1-4 16,2-1 2-16,0 0-3 0,2 0 1 15,-2-1-1-15,0 0 0 0,2-1-8 16,0 0 7-16,2-4 0 0,-4 8 0 0,1-5-2 15,1 1-2-15,2-4 3 0,-4 6-2 16,4-6 0-16,-2 4 2 0,2-4 0 16,0 0 2-16,0 0-1 0,-2 5 3 0,2-5 1 15,0 0-2-15,0 0 2 0,0 0-2 16,-3 4 5-16,3-4 1 0,0 0 5 16,0 0 1-16,0 0 1 0,0 0 4 0,0 0 2 15,0 0-5-15,0 0 2 0,0 0 3 16,0 0-1-16,0 0-3 0,0 0 1 15,0 0-1-15,16-9-4 0,-16 9-2 16,0 0-1-16,0 0 0 0,0 0-3 0,0 0 0 16,0 0 0-16,0 0-4 0,6-2 0 15,-6 2 0-15,0 0-1 0,0 0-1 0,0 0 1 16,0 0-1-16,0 0 1 0,6-4-2 16,-6 4 2-16,2-4 0 0,-2 4-2 15,8-4 1-15,-4-2-2 0,4 3 1 16,0-3-1-16,0 0-1 0,5 0 2 0,0-1-3 15,1 0 1-15,3 1-3 0,3 0 2 16,0 0 1-16,0 5 1 0,1-4-3 0,0 4-2 16,2 2 1-16,-1 1-1 0,0 7 1 15,2-2-4-15,-3 6 2 0,-5 2 2 16,2 4 0-16,-8 2 3 0,-1 4 1 16,-5 2 1-16,-4 1 3 0,-6 0-1 0,-5 5 1 15,-5-1-2-15,-8 3 0 0,-4-3 0 16,-1-3 2-16,-3-4-2 0,-2-3 0 15,3-5 0-15,1-3 1 0,2-4 4 16,5-4 2-16,0-5 5 0,4-1-2 0,3-1 0 16,2-5-2-16,4-1-9 0,1-4 7 15,5 2-3-15,2-1 0 0,4-2-2 16,4 4 0-16,1-4 0 0,3 4-2 0,-2-2 0 16,6 3-2-16,0 3-2 0,-1 3-1 15,0 1 1-15,6 1-4 0,-3 1-5 16,2 4 4-16,-2 0-1 0,1 0-9 0,0 1-11 15,0 1-19-15,-2-2-21 0,-2 1-21 16,-1-1-27-16,1-3-27 0,-2 1-30 0,-1-4-53 16,1-4-475-16,1-1 237 0,-3-5 157 15</inkml:trace>
  <inkml:trace contextRef="#ctx0" brushRef="#br0" timeOffset="3294.4228">9546 1385 145 0,'0'-8'159'0,"4"0"-14"16,0 3-11-16,2-1-15 0,3-1-7 15,1 0-17-15,1 2-6 0,4-1-7 0,-1 3-10 16,6-1-13-16,3 2-13 0,0 2-29 16,4 0-30-16,1 3-46 0,0 3-29 15,1 0-291-15,-1 3 129 0,2 0 85 16</inkml:trace>
  <inkml:trace contextRef="#ctx0" brushRef="#br0" timeOffset="3578.6465">10162 1433 109 0,'0'0'129'0,"8"1"-4"15,-8-1-1-15,6 4-11 0,-4 0-14 0,-2-4-4 16,5 6-11-16,-5-3-5 0,0 3-1 16,0 4-7-16,0 3 9 0,-2 6 1 0,-3 3 3 15,1 3-1-15,-2 4-8 0,0 5-11 16,-5 1-5-16,2 1 1 0,-1 0 6 15,0-1-3-15,-2-3-4 0,4 0-8 16,0-7-2-16,1-1-5 0,3-3 0 0,0-4 1 16,2 0-2-16,2-4 4 0,2 0 0 15,4-1 1-15,3-3-4 0,1-2-1 16,6-1-2-16,2 0-6 0,4-4-3 0,1-2-3 16,2 0-5-16,2-2-11 0,3 0-24 15,-2 0-25-15,-3-2-28 0,-1 2-26 16,-4 0-29-16,0 0-23 0,-3 1-24 0,-5-2-24 15,-2 2-402-15,-2 1 201 0,-8 0 133 16</inkml:trace>
  <inkml:trace contextRef="#ctx0" brushRef="#br0" timeOffset="3812.0227">10350 1891 25 0,'-4'-14'125'0,"2"4"20"0,0-4-5 0,0 3 4 15,2-3-1-15,-2 1 2 0,0 0 0 16,2 3 1-16,0-1-4 0,0 0-5 15,-2 1-10-15,2 2-11 0,0 1-10 0,-4 1-12 16,4 6-8-16,0 0-8 0,0 0-8 16,0 0-4-16,-8 27-4 0,6-8-8 15,2 2-4-15,-4 3-3 0,2 5-6 0,0 1-1 16,0 7-9-16,-2 1 1 0,-1 0-2 16,3-2-6-16,0 2-1 0,0-6-3 15,0-1-23-15,0-3-45 0,2 1-57 16,0-8-63-16,2 0-618 0,2-6 267 0,0-1 177 15</inkml:trace>
  <inkml:trace contextRef="#ctx0" brushRef="#br0" timeOffset="4012.9549">10689 1988 1626 0,'2'-7'48'0,"0"-1"63"0,2 1 13 15,-2 1 10-15,3 0-15 0,1-2-27 16,2 1-21-16,10-2-12 0,4-1-9 15,8-2-5-15,4-1-2 0,4 1-7 0,-2 0-7 16,0 4 2-16,0-2-1 0,2 3-9 16,-7-3-13-16,-3 2-33 0,-4 1-50 15,-3 3-61-15,-11 0-91 0,-1 0-526 0,-7 1 256 16,-2-1 169-16</inkml:trace>
  <inkml:trace contextRef="#ctx0" brushRef="#br0" timeOffset="5158.1828">12304 1448 67 0,'2'-10'203'0,"-2"0"-10"0,2 5-19 16,-2-1-14-16,0 6-19 0,-2-5-11 15,2 5-13-15,0 0-10 0,-7 28-8 0,3-5-13 16,0 5-5-16,0 11-9 0,-2 1-5 15,-4 9-5-15,2-1-9 0,0 4-4 0,-2-5-4 16,1 2-6-16,-2-1-2 0,3-4-2 16,-3-6-6-16,1-4-1 0,2-1-5 15,1-7-2-15,-2-1-14 0,3-5-12 16,0-2-22-16,0-5-45 0,-1-6-62 0,-2-2-36 16,-1-5-414-16,10 0 198 0,-21-12 132 15</inkml:trace>
  <inkml:trace contextRef="#ctx0" brushRef="#br0" timeOffset="5357.6484">11857 1471 37 0,'-12'-31'162'16,"-2"4"8"-16,6 2-3 0,2 4-5 0,2 5-14 15,-1-3-13-15,5 0-14 0,7 0-8 16,3-4-8-16,12 1-13 0,5 1-8 16,9-4-9-16,4 5-4 0,7-1-6 15,1 4-10-15,-1-1-4 0,4 5-3 16,-4 4-9-16,-5 0 1 0,-3 7-5 0,-4-1-6 15,-3 6-7-15,-2 2-20 0,-4 3-42 0,2 6-54 16,-11 6-63-16,-7 5-434 16,-7 5 201-16,-10 7 132 0</inkml:trace>
  <inkml:trace contextRef="#ctx0" brushRef="#br0" timeOffset="5500.2654">11698 2158 84 0,'-17'25'133'0,"7"-4"6"16,4-2-11-16,4-2 8 0,4-2-1 15,4-1 3-15,6 0-5 0,8 2-7 0,5-5-12 16,9 0-8-16,4-3-13 0,5-2-10 16,3-3-18-16,1-6-47 0,7 0-44 0,3-5-88 15,-5-3-393-15,1-6 172 0,10-9 114 16</inkml:trace>
  <inkml:trace contextRef="#ctx0" brushRef="#br0" timeOffset="6490.6596">12706 1766 18 0,'2'-6'158'0,"0"3"-16"0,-2 3-16 0,4-5-15 16,-4 5-26-16,0 0 11 0,11 12-8 15,-7-3-12-15,5 5-8 0,-5 1-3 16,2 2-11-16,0 0-4 0,-4 2-1 0,3 0-8 16,0 1 1-16,-3-4-14 0,2 0 10 15,-2-1-3-15,0-2 7 0,0-1 9 16,0-3 17-16,2-3 17 0,2 0-4 15,-2-6-10-15,-4 0-3 0,14-6-7 0,-4-2-8 16,3-7-4-16,3 1-6 0,2-4-7 16,2-3-5-16,2 4 1 0,-3-1-6 0,0 3-4 15,-2 2-1-15,-1 1-2 0,0 5-6 16,-4 1-5-16,-1 8-4 0,2 4 5 16,-3 3-2-16,3 6 2 0,-1 5 0 15,0 0-4-15,0 4 0 0,-2 1 2 0,3-3 1 16,0 1-2-16,0-2 3 0,-1-2-1 15,3 0-1-15,0-4 0 0,1-2 0 16,6-3 3-16,-1-5 2 0,1-2-1 0,-2-6 8 16,8-2 0-16,-2-2-2 0,1-9 4 15,1-5-4-15,3-6-2 0,1-5 0 16,6-19-1-16,-4-5-2 0,-2-5-7 0,-5 1 3 16,-1-1 0-16,-7 7-4 0,-4 11 3 15,-3 6 4-15,-1 4 4 0,-3 3 5 16,0 3 7-16,0 7-2 0,-4 3-2 0,0-1-10 15,-2 5 5-15,0 4-4 0,-2 5 0 16,0 4-2-16,0 0 0 0,-8 19-2 16,4-2 2-16,-2 10-3 0,0 1 2 0,2 11-2 15,2 2 3-15,-2 3-1 0,4 0-2 16,-2 2 1-16,4-2-1 0,-2-1-1 16,2-3-2-16,2 0 4 0,-2-4-3 15,2-1 0-15,0-9 1 0,4 1-2 0,-4-6-3 16,2-2 0-16,0-4 0 0,0-1 1 15,5-7-1-15,2-1 2 0,0-6-1 16,1-4-1-16,1-1 0 0,2-7-3 0,0-1 1 16,-2-5 0-16,2 0-1 0,-3 0-2 15,2-1 2-15,-4 3-3 0,-2 2 2 16,-1 0 2-16,0 0-2 0,-1 6-1 0,-2 0-2 16,-2-1-2-16,1 7-3 0,-1 0 1 15,-4 2 3-15,0 0-3 0,11 16 4 16,-9-4-2-16,2 1 5 0,0 0-3 15,1 4 0-15,1-1 2 0,0 0-1 0,2-1 0 16,2 0 0-16,0-2-2 0,0-1 0 16,3-1-1-16,0-3-3 0,-1 0-3 0,5-5-6 15,-4-1-4-15,2-4-3 0,4-1-11 16,-2-1-1-16,0-4-5 0,-3-2-6 16,4-1-2-16,-4-1 2 0,-1 3 5 15,-2-2-1-15,-1 3 9 0,1 0 3 0,-3 1 0 16,-1 3-1-16,-3 2 3 0,0 1 2 15,-4 1 5-15,9 6 1 0,-5-3 2 16,2 4 3-16,0-1 2 0,0 2 3 16,2-1 2-16,2 1 2 0,0-1 6 0,1-1 0 15,2 0 10-15,2-2 10 0,-1-2 7 16,1-1 9-16,0-2 3 0,1-3 4 0,0-2 0 16,1-2-4-16,-3-3-1 0,-1 0-2 15,-4-3 3-15,-3-2-3 0,-4-2-4 16,-2 0-3-16,-4 4-4 0,-2-4-1 15,-3 3-8-15,-4 0 2 0,-2 0-7 0,-3 4-12 16,-2-1-20-16,0 3-35 0,-4 3-39 16,3 2-50-16,-1 0-62 0,-2 0-505 0,-4-2 243 15,0 3 160-15</inkml:trace>
  <inkml:trace contextRef="#ctx0" brushRef="#br0" timeOffset="6738.9962">12905 1577 122 0,'0'0'162'15,"21"-10"2"-15,2 5-11 0,18-3-4 16,14-1-5-16,27-3-3 0,7-2-1 0,4 2-2 16,-2-4-4-16,-2 5-10 0,-4-2-12 15,-5 1-8-15,-17 3-10 0,-8 3-8 16,-10 0-8-16,-5 0-10 0,-2 1-5 0,-8 1-7 15,0-2-7-15,-9 5-7 0,1-3-11 16,-4 2-29-16,-1 2-47 0,0 0-51 16,-2 2-66-16,-3 2-537 0,-1-3 238 0,2 3 157 15</inkml:trace>
  <inkml:trace contextRef="#ctx0" brushRef="#br0" timeOffset="7030.0222">15680 1162 214 0,'2'-6'209'0,"0"1"-21"15,-2 5-19-15,0 0-19 0,0 0-13 16,9 13-13-16,-5 2-12 0,-2 9-9 15,2 7-9-15,0 9-9 0,0 10-9 16,-2 5-5-16,0 4-6 0,-2-1-6 0,0 4-7 16,-2-1-5-16,0-4-1 0,0 0-7 15,0 1-4-15,-2-7-6 0,0-8-24 0,2-2-37 16,0-3-39-16,-3-8-38 0,5-1-40 16,-2-8-446-16,0-4 202 0,0-5 134 15</inkml:trace>
  <inkml:trace contextRef="#ctx0" brushRef="#br0" timeOffset="7372.6075">15511 1773 42 0,'-4'-21'163'0,"4"2"5"0,2 2-11 15,2 0-10-15,4 1-14 0,4 3-11 16,8-2-12-16,1 2-11 0,5 4-11 16,6-3-6-16,-3 6-11 0,0 3-4 0,1 3-8 15,-3 1-8-15,-1 7-2 0,1 4-10 16,-5 1-5-16,0 4 1 0,0 3-3 15,-3 4-6-15,0-1-1 0,-4-2 3 0,-1-2-8 16,4-1 1-16,-4 0-2 0,6-1 0 16,-3-4 3-16,3 0 3 0,2-3 3 15,1-2 4-15,0-4 2 0,-2 1 12 0,3-7 8 16,-3-2 1-16,0-3 3 0,-2-5-5 16,-2-3-6-16,-4-4-2 0,-5-2-1 15,-4 0-1-15,-4 0 6 0,-4-1 0 0,-4 0 4 16,-5 1 8-16,-2 2 0 0,0 2-9 15,-1 2-4-15,-2 0-7 0,0 5-3 16,-2 3-9-16,-1 1-1 0,2 4-9 16,2 2-28-16,3-2-65 0,-2 4-70 15,8 0-60-15,-2 0-677 0,-1-2 300 0,7 1 197 16</inkml:trace>
  <inkml:trace contextRef="#ctx0" brushRef="#br0" timeOffset="8177.2055">17593 2206 28 0,'0'0'124'16,"0"0"14"-16,0 0-14 0,0 0-4 0,23-21 2 16,-7 3-12-16,2-5-11 0,10-11 0 15,8-19-9-15,4-8-7 0,-2-5-8 16,2-5-4-16,-4-3-5 0,-2-3-5 16,-4 5-4-16,-5 2 24 0,1 5-1 0,-7 15-5 15,-4 11-1-15,-5 6 1 0,1 8-6 16,-3 1-5-16,0 5-13 0,-1-1 0 15,0 9-7-15,-1 2-5 0,0 8-3 16,-6 1-1-16,15 18-3 0,-6 1-7 0,-1 6 5 16,0 10-5-16,1 13 0 0,1 4-8 15,-4 2 5-15,1 4-3 0,-2-1-4 0,-1 3 1 16,0-2-4-16,-2 1-1 0,2-2-5 16,-2-3-15-16,-2-8-37 0,0-3-34 15,0-3-43-15,0-5-55 0,-2-4-523 16,2-9 238-16,-4-3 158 0</inkml:trace>
  <inkml:trace contextRef="#ctx0" brushRef="#br0" timeOffset="8348.9831">17695 2052 48 0,'-3'-6'162'0,"6"0"-18"15,1-2-17-15,7 1-9 0,1-1-12 16,7 0-9-16,5-1-16 0,3 0-3 15,5-1-11-15,2-1-16 0,4 1-42 0,2-1-48 16,1 1-53-16,-1-2-234 0,9 1 111 16,-5-4 73-16</inkml:trace>
  <inkml:trace contextRef="#ctx0" brushRef="#br0" timeOffset="8555.9671">18755 1588 161 0,'4'-3'187'15,"-4"3"-18"-15,2-4-22 0,-2 4-14 16,0 0-14-16,0 0-9 0,0 19-11 16,-2-4-8-16,0 4-10 0,0 4-8 0,-4 3-10 15,4 1-3-15,-2 4-7 0,2-1-3 16,-5-1-8-16,3-1-4 0,2 1-2 16,-4-3-3-16,1-2-5 0,1 1-27 0,-1-6-43 15,3-3-51-15,-2-2-51 16,-2-4-365-16,0-3 173 0,-4-5 115 0</inkml:trace>
  <inkml:trace contextRef="#ctx0" brushRef="#br0" timeOffset="8754.7036">18438 1442 90 0,'8'-12'173'15,"5"1"-11"-15,2-5-4 0,8 3-11 16,4 0-3-16,6 0-9 0,1 0-10 0,1 1-11 15,3 3-13-15,0-1-9 0,3 3-10 16,-5 1-10-16,-4 4-9 0,-1-2-18 16,-3 4-26-16,-1 4-37 0,-4-1-44 0,-2 8-48 15,-3 2-411-15,-10 0 177 0,-4 4 117 16</inkml:trace>
  <inkml:trace contextRef="#ctx0" brushRef="#br0" timeOffset="8912.8535">18286 2101 65 0,'0'13'157'16,"2"-1"1"-16,6-3 8 0,4 0-6 0,3-2-5 15,7-4-11-15,6 3-17 0,1-3-12 16,7-3-15-16,0 0-24 0,8-3-43 0,5 0-50 16,6-5-76-16,-3-2-365 0,4 1 156 15,-1-1 102-15</inkml:trace>
  <inkml:trace contextRef="#ctx0" brushRef="#br0" timeOffset="9087.2335">19549 2027 96 0,'13'-4'192'0,"2"-2"-20"15,3 1-13-15,4-1-16 16,5-2-21-16,-1 1-8 0,8-3-25 0,0 0-34 15,1 3-58-15,1-5-63 0,0 1-299 16,3 0 124-16,-5 0 82 0</inkml:trace>
  <inkml:trace contextRef="#ctx0" brushRef="#br0" timeOffset="9653.0138">20540 1505 71 0,'0'0'155'16,"0"0"-13"-16,0 0-15 0,0 0-9 0,-13 27-9 16,6-7-13-16,1 3-7 0,0 5-8 15,-2 5-9-15,-3 0-6 0,2 0-7 0,-1 3-4 16,1-4-7-16,1-6-3 0,2 1-6 16,-1-2-2-16,3-6 0 0,-1-3 0 15,3 0-3-15,-2-7-15 0,2-1 8 16,-2-4 0-16,4-4-5 0,0 0-2 0,0 0-3 15,-8-29-2-15,6 8-5 0,4-5 4 16,-2-6-6-16,-2-3 1 16,4-3-3-16,-2 4 3 0,2 0-7 0,-2 5 2 15,2 2 0-15,-2 4 1 0,0 4-4 0,2 3-1 16,-2 0 3-16,0 7-3 0,2 3-2 16,0 4 6-16,-2 2-2 0,0 0 0 0,15 14-2 15,-4-6 5-15,-3 3-5 0,5-1 1 16,-3 2 3-16,3-3-1 0,2 1-3 15,-3 0 2-15,6-5-2 0,-4-1 4 16,3-4-1-16,2-2 2 0,0-1-2 0,3-7 2 16,-2-4-5-16,6-1-6 0,-5-6 9 15,-1-1-5-15,0-3 4 0,0-3 2 0,-6 4-4 16,3-2 2-16,-4 5 3 0,-2 0 0 16,-3 3 1-16,-2 3 1 0,0 4-3 15,1-3 2-15,-3 7-7 0,1 3 2 16,-5 4 1-16,0 0 2 0,8 14-1 0,-6 0 0 15,0 2 2-15,0 5 2 0,2 6-4 16,-1-1 3-16,-1 7-1 0,0 2-3 16,2 2-1-16,-2 1 0 0,0-6 1 0,0-1 1 15,-2-1 1-15,4-1-4 0,-1-2-34 16,-1-4-35-16,-2-5-46 0,2 0-44 16,0-5-348-16,3-5 172 0,1-2 114 0</inkml:trace>
  <inkml:trace contextRef="#ctx0" brushRef="#br0" timeOffset="10035.6911">21427 1213 47 0,'4'-5'212'0,"-2"-1"-21"0,2 0-21 16,-4 6-16-16,0 0-12 0,0 0-21 15,8 17-7-15,-4 0-8 0,-1 8-11 16,-1 6-5-16,-2 9-7 0,-5 3-8 0,3 11-5 15,-4 3-10-15,-2 20-1 0,-2-6-9 16,-2-11-6-16,4-10-5 0,0-1 0 16,-1-11-5-16,3 0-5 0,-2-6-2 15,3-3-2-15,3-7-2 0,-2-1 2 0,2-3 5 16,2-5 10-16,0-4 2 0,0-1 1 16,4-4-8-16,0-2-3 0,-4-2-4 0,0 0-3 15,26-9-2-15,-16 3-2 0,3 0-3 16,0 0-3-16,1-1 0 0,-1 1-1 15,4 0-3-15,-2 2 1 0,4 3-3 16,-2-2 3-16,7 3-1 0,-2 3-3 0,4-2-1 16,3 5-3-16,1-2 1 0,0 2 2 15,-1-1 2-15,3-1-4 0,0 0 0 0,-3 2-20 16,1-5-28-16,-2 1-43 0,1 1-48 16,-7-6-82-16,-2 1-504 0,-2 1 245 15,-8-3 161-15</inkml:trace>
  <inkml:trace contextRef="#ctx0" brushRef="#br0" timeOffset="10695.3027">11683 2653 90 0,'0'0'149'0,"-4"-4"-15"16,4 4-10-16,0 0-16 0,0 0-5 15,26-5-11-15,-9 5-13 0,8 0-9 0,9 0-5 16,8 4-4-16,14-3-4 0,9 3-5 15,28 0 0-15,13 0 2 0,10 2 0 16,39-3 1-16,23 0-4 0,14-7 7 0,54-4-2 16,17-4 10-16,22-1 7 0,22-2 12 15,12 0 10-15,18-2 7 0,19 4-2 16,14 3-7-16,15 2-4 0,15 1-1 0,15 7-6 16,108 6-9-16,-114 1-2 0,105 8-5 15,-131 0-13-15,-5 4-2 0,-7 2-7 16,-21 4-2-16,-10-1-7 0,-26 1-5 0,-29-1-1 15,-24-4-2-15,-23 1-2 0,-60-3-3 16,-14-5-3-16,-19-2 1 0,-38-3-5 16,-14 0 3-16,-24-5 1 0,-13 1 14 15,-14 0 8-15,-7-2-3 0,-5 0 4 0,-2 0 2 16,-5-1-3-16,-3-1 0 0,-2 0-3 16,-2 0-6-16,-4 0-4 0,1 0-8 0,-1-1-27 15,-1 1-35-15,0-2-52 0,-3 0-56 16,2 2-57-16,-10 0-54 0,14-2-669 15,-12 2 316-15,-2 0 209 0</inkml:trace>
  <inkml:trace contextRef="#ctx0" brushRef="#br0" timeOffset="10801.5992">21952 2870 80 0,'0'0'132'0,"0"0"-14"0,-18-7-6 16,12 3-14-16,2-2-10 0,0-1-32 15,0 1-57-15,-3-2-232 0,-1-3 80 16,-3 0 52-16</inkml:trace>
  <inkml:trace contextRef="#ctx0" brushRef="#br0" timeOffset="12975.3072">831 2253 81 0,'4'6'97'16,"-2"2"-5"-16,-2 1-9 0,0 3-7 0,-2 1-2 16,0 2-10-16,-4 1-6 0,0-2-4 15,-5 4-1-15,-1 1-9 0,-4-4-5 16,-2 2 7-16,-4-1 0 0,1-5 0 0,-4 0 10 15,0-5-5-15,-5 0-1 0,2-4 4 16,3-2-3-16,-1-4 13 0,1-2-9 16,4-3 0-16,2-5 3 0,4 1-10 15,4-2-1-15,5-3-3 0,6 1 0 0,0 3-8 16,6-4-1-16,3 3-3 0,4 1-3 16,4 0-2-16,1 7-1 0,2 1-4 0,3 6-5 15,2 5 1-15,3 2-6 0,1 6 4 16,1 6-1-16,2 11 6 0,-5 0-2 15,-1 8 7-15,-7 2-3 0,-6 5 1 16,-3 2 1-16,-10-4 5 0,-2 6 5 0,-10 1 7 16,-10 14 6-16,-6-6 3 0,-5-5 1 15,-1-11-1-15,2-10-3 0,-4-3 4 0,3-6-2 16,1-7-5-16,4-9-6 0,5-2-5 16,-1-6-5-16,6-5-6 0,2-3-2 15,4-7-6-15,6-1-1 0,4 1-3 16,2-3-2-16,6-5-1 0,6 0-3 0,2 4 2 15,6-1-3-15,4 3-2 0,1 0-2 16,5 5 0-16,-5 3 1 0,5 3 0 16,2 3 1-16,0 2-2 0,1 0-1 0,1 2-3 15,2 2-3-15,2 2-8 0,-4 0-6 16,-3-4-9-16,1 1-9 0,0-1-3 16,-3-3-8-16,1-1-5 0,-2-5-2 0,-3-3 3 15,1-3 2-15,-3-5 6 0,-8 1 2 16,0-3 2-16,-7-1 12 0,-4-4-4 0,-2-1 6 15,-2-5 3-15,-4-3 3 0,-2 2 11 16,-3-3 10-16,3 5 9 0,-2 6 11 16,1 2 0-16,3 6-1 0,-3-1-3 15,3 3-4-15,0 2-4 0,2 6 1 0,2 2 1 16,0 6-3-16,4-3 0 0,-4 3-1 16,11 15 0-16,-2-5-3 0,-1 2 4 15,0 4-1-15,3-3 1 0,-5 2 0 0,0-2-2 16,3-1 1-16,-2-1 9 0,-1-1 9 15,-2-3 14-15,0 1 6 0,0-2-1 16,-2-5-6-16,-2-1-3 0,0 0-5 0,0 0-4 16,4-21-2-16,-4 8-4 0,3-2-2 15,-1-2-5-15,0 1-3 0,1-1-3 16,1 1 0-16,2-1-3 0,-4 6 0 0,2-3-3 16,-2 6-1-16,5 0-1 0,-1 2-1 15,0 2-1-15,3 3 4 0,2 2-2 16,-1 2-9-16,0-2-12 0,4 5-29 15,0 0-21-15,1-1-30 0,2 0-23 0,2 1-17 16,0-4-9-16,2-4-16 0,3-1-420 16,3-5 200-16,1-1 132 0</inkml:trace>
  <inkml:trace contextRef="#ctx0" brushRef="#br0" timeOffset="13347.645">1739 2114 573 0,'19'-20'7'0,"-5"0"24"0,-4 5 23 16,-6 0 20-16,0 1 16 0,-4 1 4 15,-4 3 0-15,-2-1-1 0,-7 2-5 16,-2 1-2-16,-4 2-6 0,-2 4-11 15,-2 2-3-15,-5 4-11 0,1 4-1 0,-5 1-9 16,4 6-4-16,3 5-5 0,-1 1-6 16,8 1-2-16,2-3-8 0,6 5 0 15,2-5-3-15,6 0 1 0,0-4-6 0,6-2 3 16,2-1-1-16,2-5 1 0,3-5 1 16,2-4 10-16,-1-4 5 0,5-5 4 15,-2-4 8-15,-2-6 7 0,-1-3 4 16,-3-6 2-16,-2-6-7 0,-3-6-5 0,-6-1-5 15,-4-11-6-15,-10-18 0 0,-5-2-7 16,0 5-2-16,-2 4 0 0,1 14-1 0,6 11 4 16,-2 0 2-16,4 11 2 0,3 6-2 15,1 4-7-15,1 4-5 0,3 8-3 16,-1 4-1-16,7 3-1 0,-6 14-1 0,8 5-1 16,4 6 1-16,5 10-3 0,4 9 7 15,12 19-6-15,3-2 1 0,2 1 0 16,4-3-5-16,-1-2-16 0,2-4-21 0,-7-10-24 15,-2-10-38-15,0-1-38 0,4-5-28 16,-4-8-26-16,-3-7-541 0,1-5 247 16,-5-7 163-16</inkml:trace>
  <inkml:trace contextRef="#ctx0" brushRef="#br0" timeOffset="13812.5464">2262 1107 56 0,'-2'-5'214'0,"2"5"-2"0,0 0-5 16,0 0-11-16,0 22-12 0,2-5-6 15,5 6-9-15,-1 9-11 0,4 5-8 0,2 7-13 16,2 6-12-16,5 15-12 16,2 4-10-16,0-3-9 0,-1 1-10 0,-4-13-8 15,-1-8-8-15,-4-10-6 0,-1 0-11 0,1-6-3 16,-3-5-8-16,-2-2-2 0,1-6-1 15,-5-2-15-15,-2-8-12 0,-2-5-3 16,2-2-9-16,0 0 4 0,-25-30-2 16,8 2-3-16,-7-12-4 0,-8-20 0 15,-3-6-8-15,-1-3 6 0,2 1 2 0,0-1-1 16,5 4 5-16,1 5 1 0,6 10 13 16,6 10 3-16,3 6 3 0,0 3 10 0,2 1 0 15,5 4-3-15,0 2-4 0,2 5-2 16,2 4-2-16,2-1-5 0,4 7 5 15,2 1-3-15,7 4-2 0,2 4-3 16,4 4 5-16,9 8 1 0,1 3-4 0,7 10 7 16,0 3 0-16,12 18-4 0,1 2 0 15,-7 3-2-15,3 1 0 0,-3 1 1 0,-6 1-1 16,-6-13-6-16,-3 0-12 0,-3-5-20 16,-3 0-26-16,-2-8-23 0,-4 1-28 15,-1-4-35-15,-2-3-25 0,-2-3-54 16,-6-6-588-16,0-1 274 0,-4-6 181 0</inkml:trace>
  <inkml:trace contextRef="#ctx0" brushRef="#br0" timeOffset="14520.1257">2330 1570 14 0,'-19'-10'191'0,"5"2"-5"0,2 1-8 16,4 1-18-16,4-1-18 0,4-4-12 15,2 3-18-15,6-4-10 0,2-1-10 0,6-1-10 16,1 1-7-16,0 0-8 0,4-1-6 15,-3 3-9-15,4 0-3 0,-1-1-7 0,-2 4-5 16,0 3-2-16,-1-1-6 0,0 2-2 16,-3 2-3-16,2 2-3 0,0 2 3 15,0 4-5-15,-2-1 1 0,3 3-4 0,-2-1 0 16,2 3-2-16,0 0 0 0,-1-3-2 16,-1 1-3-16,2-2 1 0,-2 1 1 15,-1-3-3-15,2-1 5 0,-2 0-2 16,-1-6-2-16,0 2 1 0,-2-3 0 0,0-1-1 15,0-3-3-15,-2 1 4 0,-2-3-4 16,-1 0 1-16,-1 0 2 0,-2 1-6 16,-2 0 5-16,0 1-2 0,3-2-2 0,-3 3 2 15,-2-1-21-15,2 1 5 0,0 0-1 16,1 1-2-16,-1 0-1 0,0 0 0 16,-2 6-1-16,2-7 3 0,4 5 1 0,-6 2 0 15,16-3 5-15,-2 3 1 0,0 0 0 16,3-1 0-16,0-1-2 0,4-2 3 15,3-1 1-15,1-2 1 0,-1 0 4 0,0-4 2 16,2 3-4-16,-2-4 0 0,-3-1 4 16,-2-1-4-16,-2-1 3 0,-3 2 1 0,-5-2-1 15,0 3 0-15,-5-1 5 0,0 2 15 16,-4 1 4-16,0 2 11 0,-4 1 2 16,0 0 2-16,-3 2 0 0,0 4-3 15,7 1-4-15,-12 1 2 0,6 4 0 0,2 2 5 16,-1 3-2-16,5 1 6 0,0 8 2 15,3 0 3-15,5 4-5 0,0 8-4 0,5 0-4 16,4 12-1-16,2-2-3 0,2 3-3 16,8 19-3-16,-1-2-3 0,2 2 0 15,-5-2-3-15,1 0-1 0,-5-11-2 16,-4-7-1-16,-5 3-3 0,1-4 1 0,-5-5-1 16,-1-5 0-16,-2-2 1 0,-3-4 0 15,-4-1 1-15,-3-5-2 0,-2-3-1 16,-3-4-1-16,-3-4 1 0,-1-6-6 0,-2-3 0 15,0-9-2-15,-6-3-8 0,2-12-5 16,-6-8-8-16,3-8-12 0,-7-17-11 16,5-6-20-16,1 0-9 0,8 8-10 0,2 7-24 15,2 1-25-15,6 6-33 0,2 2-34 16,0-1-41-16,4 2-492 0,2 0 247 16,0 3 163-16</inkml:trace>
  <inkml:trace contextRef="#ctx0" brushRef="#br0" timeOffset="14673.7147">3494 1036 211 0,'0'0'234'0,"11"-8"-19"16,-7 4-25-16,2-1-20 0,-2-1-21 0,2-1-25 16,2 1-42-16,-2 0-41 0,-2 2-51 15,2 1-59-15,-2 1-386 0,-4 2 155 16,0 0 102-16</inkml:trace>
  <inkml:trace contextRef="#ctx0" brushRef="#br0" timeOffset="15506.5043">1455 3145 216 0,'-6'-6'222'0,"0"0"-18"16,2-1-13-16,2-3-13 0,0 1-15 15,4-3-15-15,2 0-11 0,4 0-8 16,3-4-13-16,4 3-10 0,1 2-12 16,0 1-11-16,3 2-9 0,-1 5-5 0,2 3-4 15,-2 6 2-15,6 6 3 0,-1 8 1 16,-3 6-1-16,-2 10-6 0,-4 0-4 0,-4 10-6 16,-6-4-3-16,-4 2-2 0,-4 5-5 15,-4 3-5-15,-8-4-1 0,2-1-2 16,-8-1-5-16,3-6-2 0,-3-4-1 15,0-7-3-15,3-6-1 0,2-6-4 0,0-5-6 16,2-7-6-16,2-5-6 0,1-2-3 16,4-5-3-16,-1-3 0 0,4 0-3 15,3-3 5-15,2 2-2 0,0-2-2 0,4-1 1 16,6 3 1-16,-4-1-2 0,4 3 1 16,5 2 2-16,0 3 0 0,4-3 2 15,4 6-2-15,0-2 1 0,3 3 0 16,3 0 1-16,3 0 0 0,2 0 1 0,0 0 1 15,7-3-10-15,-6-3-2 0,5 1-2 16,-4-6-2-16,-2 1-3 0,0-2-3 0,-3-3 4 16,-3-3-1-16,-2-2 1 0,-5-1 4 15,0-2 0-15,-8 3 5 0,-1-1-2 0,-1-4-1 16,-7 1 5-16,1-1 3 0,-3 5 6 16,0 1 1-16,-2 1 9 0,0 2 4 15,-2 4 6-15,2 0 0 0,-2 5-5 16,0 4-1-16,2 3-2 0,0 0-2 0,0 0 3 15,0 0-3-15,2 28 1 0,4-15-1 16,2 2 0-16,3 0-3 0,3 1 0 16,2-1-3-16,0-3 2 0,4 1 0 0,-2-3-1 15,2-3 1-15,1-4-1 0,-3 0 1 16,4-6-1-16,-3 0-1 0,0-3-1 16,0-1 1-16,-1-4-1 0,-6 3 2 0,0-6 1 15,-1 1-1-15,-4-2-3 0,-3 0 3 16,-6-3-2-16,-3 3-5 0,-3 0 1 15,-7-1-9-15,-1 3-4 0,-8 4-8 0,1-1-13 16,-5 4-11-16,0 0-18 0,1 3-24 16,1-2-30-16,6 3-28 0,2-1-31 0,4 3-30 15,1-3-18-15,4 0-486 0,3 1 240 16,4-4 159-16</inkml:trace>
  <inkml:trace contextRef="#ctx0" brushRef="#br0" timeOffset="16163.2985">2610 2800 110 0,'0'0'163'15,"12"2"-1"-15,-12-2-10 0,0 0-10 16,0 0-7-16,6 2-3 0,-6-2-5 16,0 0-6-16,0 0-10 0,0 0-3 0,0 0-13 15,0 0-4-15,-8-13-8 0,8 13-8 16,2-10-5-16,-2 2-5 0,2 4-4 15,0-5-5-15,2 3-3 0,3 3-6 0,-3-3-8 16,2 2-2-16,3 2-2 0,0 2-3 16,-9 0-3-16,20 7 1 0,-8 1-1 0,0 4-7 15,2 3 5-15,-3 2-3 0,0 4-2 16,-3 4 0-16,-1 0 0 0,-3 1-1 16,-4 0-3-16,-2 4 7 0,-5-4 0 15,-3 4-2-15,-3 0 2 0,-2-4 3 0,-1-1 1 16,-2-6 3-16,2-3 0 0,-1-1-3 15,2-8-4-15,0-1-3 0,3-5-2 16,2-2-3-16,2-4-5 0,2-2 2 0,2 0-3 16,2-4-2-16,4 3-4 0,0-3 6 15,2 3 0-15,2-3 0 0,0 2-4 16,6 2 1-16,0 1-1 0,3 0 1 0,2 4 1 16,0 1-3-16,-1-2 1 0,6 6-2 15,1-3 2-15,0 1-2 0,2 3-3 16,-3-2-15-16,1 0-17 0,-2 0-24 15,0 0-23-15,-3-2-21 0,0 0-16 0,2-4-16 16,-4-2-10-16,-1-1-10 0,0-3-16 16,-2-5 4-16,-1-1 7 0,-2-2 15 0,-2-2 12 15,-4-5 20-15,0-3 21 0,-2 0 24 16,-2-1 30-16,0 1 35 0,2-1 27 16,-4 4 24-16,2 2 22 0,-2 2 6 15,2 2 16-15,-2 0 8 0,2 4 1 0,0 2-3 16,-2 1-11-16,4 1-6 0,0 3 9 15,0 4 10-15,4 4 10 0,-6 0 1 0,17 8 0 16,-6 1-4-16,2 5-2 0,-1 1-7 16,1 2-9-16,2 4-7 0,-3 1-8 15,4 3-10-15,-2 1-6 0,1 2-11 16,0-3-26-16,-2 2-40 0,-3-4-52 0,-2-1-55 16,1 2-64-16,-2-4-52 0,-3-2-700 15,-4-2 318-15,-2 2 211 0</inkml:trace>
  <inkml:trace contextRef="#ctx0" brushRef="#br0" timeOffset="16685.9614">126 4903 165 0,'-4'6'156'0,"0"-1"-4"15,2 1 0-15,2-6-2 0,0 8-6 0,2-4 0 16,-2-4-5-16,8 6-4 0,-1-5-1 0,4-1-4 15,1-1-7-15,7-3 2 0,7-8-7 16,16-3-4-16,21-15-7 0,15-6-1 16,29-16 4-16,15-9 6 0,39-25 8 0,17-9-2 15,16-10 5-15,22-2-3 0,12-12-7 16,10-5-6-16,15-1-1 0,11 0-7 16,5-3-6-16,6-2-6 0,0-2-8 0,84-32-4 15,-90 40-8-15,5 6-4 0,-5-7-9 16,-14 8-6-16,-9 4-4 0,-18 9-6 15,-14 5 0-15,-19 13-8 0,-22 10-3 0,-48 17 1 16,-12 9-3-16,-18 4-4 0,-25 14 4 16,-9 3-1-16,-18 7 12 0,-9 4 1 0,-7 3-4 15,-6 4-8-15,-4-1 1 0,-5 1-11 16,2 2-21-16,-6-1-16 0,0 2-29 16,-1 2-28-16,-3 1-36 0,-2-1-41 0,-2 2-54 15,0 4-51-15,-13 0-41 0,1 4-36 16,-4 0-718-16,-4 2 358 0,-4 1 236 15</inkml:trace>
  <inkml:trace contextRef="#ctx0" brushRef="#br0" timeOffset="16796.3956">5753 2238 63 0,'-6'2'50'0,"6"-2"-57"15,-10 4-30-15,10-4 13 0,-12 2 8 16</inkml:trace>
  <inkml:trace contextRef="#ctx0" brushRef="#br0" timeOffset="34010.3801">5515 3269 25 0,'0'0'103'0,"-12"-2"-5"16,8 0-3-16,4 2-3 0,-11 0-7 15,11 0-2-15,-8-2 2 0,8 2-6 0,0 0-7 16,-11 0-6-16,11 0-11 0,0 0 7 16,0 0-11-16,0 0-5 0,0 0-8 15,0 0 1-15,0 0-4 0,0 0-4 0,23 11-4 16,-6-7 6-16,3 0-5 0,2 2-2 15,10-2 0-15,4 0-1 0,9 2-4 0,8 1-2 16,8 0 0-16,25 0 6 0,5 4-4 16,3-1 2-16,8-3-4 0,1 2 1 15,8 0 5-15,24-5-1 0,11 2 5 0,11 0 1 16,13-4-1-16,6 0-1 0,7 0-1 16,5-2-4-16,2 1-2 0,8 3 4 15,-2 0-2-15,6-2 6 0,-4 5-3 16,0-4-5-16,-4 2 2 0,0 1-2 0,-3 2-3 15,-3-2-1-15,1 1-1 0,-3-1-2 16,5-1-2-16,-7 1 0 0,-2-2-5 16,-7-1-2-16,3 2 4 0,-2-4-2 0,6 1 0 15,-2 4-2-15,2 0 0 0,-7-2-3 16,1 2 0-16,-4-2 4 0,-5 3 0 16,-4-2-6-16,-5 1 0 0,-3-3-1 0,-1 6 2 15,-5-3 0-15,-3-2-2 0,-6 2-1 16,1 0 4-16,2 0-6 0,0 0 3 0,5 1 0 15,7 2 0-15,1-3-2 0,3 2 1 16,-2 2 1-16,-9 0 1 0,-4-1-4 16,-9 0 1-16,-3 3 2 0,-27-3-4 15,-3-1 2-15,-2 0 1 0,-5 1 0 0,0 0 0 16,-2 0 0-16,0-2 0 0,-4 2 3 16,-2 0-2-16,-5 2-1 0,-16-6 0 0,-9 2 2 15,-4-1-1-15,-6-1 0 0,-7 1 0 16,-2-3 2-16,-6 1-1 0,-2-3 3 15,-7 1 2-15,-1 1 6 0,-2-2 0 16,-3 1 2-16,-2-2 0 0,-2 3-3 0,-1-3-13 16,-1-3-31-16,0 3-48 0,-3-2-38 15,-2-4-36-15,-4 2-10 0,0 0-374 0,-2 4 184 16,-4-12 121-16</inkml:trace>
  <inkml:trace contextRef="#ctx0" brushRef="#br0" timeOffset="34113.9229">16622 3760 134 0,'8'3'151'16,"-8"-3"-17"-16,12 0-20 0,-6 1-23 0,-6-1-42 16,12-1-66-16,-12 1-207 0,8-6 77 15,-8 0 50-15</inkml:trace>
  <inkml:trace contextRef="#ctx0" brushRef="#br0" timeOffset="46030.8007">6426 14074 175 0,'-4'-4'165'16,"-1"2"-15"-16,1-2-3 0,4 4-10 0,-6-5-15 15,6 5-7-15,0 0-12 0,-4-2 5 16,4 2 12-16,0 0 8 0,2 25 13 16,0-6-3-16,0 5 4 0,2 9 0 0,-2 6-2 15,0 7-7-15,0 4-7 0,1 3-6 16,-1 3-11-16,0-1-7 0,0-4-8 15,-2-6-6-15,0-1-12 0,0-2 0 0,0-9-7 16,-2-1-2-16,4-3-2 0,-2-6 6 16,0 0 15-16,0-5 13 0,-2-4-1 15,0-4-8-15,0-7-10 0,2-3-11 0,-9-15-2 16,3-5-14-16,2-10-4 0,-1-11-3 16,1-15-8-16,-5-29-9 0,3-6-1 15,2-4-5-15,2 5-2 0,0 0-4 0,2 8-3 16,4 2-4-16,0 15-1 0,0 10-4 15,5 3-2-15,2 3-3 0,1 5 3 16,-1 6-4-16,1 4-3 0,4 1 2 0,-4 5-2 16,4 4-4-16,0 2-17 0,-2 3-13 15,3 5-34-15,1 3-22 0,-2 3-29 16,-1 5-33-16,-2 5-42 0,4 5-48 16,-7 5-47-16,1 3-742 0,-5 7 352 0,-6-2 232 15</inkml:trace>
  <inkml:trace contextRef="#ctx0" brushRef="#br0" timeOffset="46187.1468">6432 14002 31 0,'-25'22'145'0,"1"-5"-1"16,4 1 5-16,2-5 12 0,8-2 9 16,-1-3-5-16,0 2-14 0,5-5-17 15,2 1-11-15,2 1-9 0,4-3-7 0,4 2-10 16,5-4-7-16,4 0-11 0,5 0-5 16,4-4-15-16,4 0-24 0,1 0-35 15,1-2-38-15,2 2-41 0,-3-2-37 16,3-1-29-16,-2 1-416 0,-3-2 190 0,1 3 126 15</inkml:trace>
  <inkml:trace contextRef="#ctx0" brushRef="#br0" timeOffset="47215.1945">6821 14049 678 0,'13'-8'17'0,"-5"6"27"16,1-3 29-16,-2 1 18 0,-1 4 16 15,-2-3 3-15,-4 3 1 0,6-5-6 16,-6 5-4-16,0 0-6 0,8 8-6 16,-8-2 8-16,3 5 2 0,-3 6-5 0,0 1-2 15,0 2-3-15,0 3-4 0,0 0-10 16,2 3-6-16,-2 2-8 0,0-2-4 0,3-1-5 15,-1-4-6-15,2 0-4 0,-2-2-3 16,0 0-11-16,2-2 3 0,0-1-3 16,3-5-3-16,-1 1-1 0,2-8-3 15,1 0-2-15,2-4-3 0,-11 0-3 0,20-8-3 16,-6-1-7-16,0-7 1 0,-1-2-1 16,0 1-5-16,-1 0 3 0,-1-2 2 15,-1 3 0-15,-1 0 1 0,0 4 5 16,-1-1 1-16,-2 1-2 0,0 4-2 0,1 1-4 15,-3 1 0-15,3 5 0 0,-7 1 1 16,0 0 0-16,16 13-2 0,-9-4 2 0,1 6-1 16,0-3 3-16,-1 5-1 0,4 2 0 15,-3 1 0-15,0-2 1 0,3 3-2 16,-4-8-2-16,1 2 3 0,-2 0 2 0,1-2 0 16,-1-4-1-16,0 1 2 0,-2-3-1 15,3-2 0-15,0-2 1 0,-7-3-2 16,16-12-1-16,-4 4 0 0,2-3-1 0,0-4-9 15,-1-1 8-15,2 0-2 0,0 1 1 16,-1-3-2-16,2 5 0 0,-6-1-3 16,2 5 1-16,-1 0-2 0,-2 3 1 15,1 2-1-15,1 2 2 0,-11 2 0 0,19 9 3 16,-8-1 0-16,-1 2-1 0,2 2 0 16,2 0 3-16,0 6-2 0,1-3-2 15,2-1-2-15,0 3 4 0,2-4-1 16,2 0-8-16,5-1-3 0,1-5-9 0,3 1-3 15,0-5-1-15,3-3 1 0,1-3 4 16,4-3 1-16,1-2 4 0,-1 0-1 0,-7-4 5 16,1 0 1-16,-2-1 6 0,-7 0 11 15,-4 1 10-15,0-1 7 0,-7 1 0 16,-2 1 2-16,-4 3-1 0,-6 1 0 0,-2 1-4 16,2 6 1-16,-18-2 0 0,6 4-5 15,-5 4-5-15,-2 1 5 0,-2 3-2 16,1 1-3-16,0 6 0 0,0-5-3 0,3 1-6 15,3 0 1-15,3-1 2 16,2 0-1-16,3-5-3 0,2 2 1 0,2-3 2 16,4 0-3-16,-2-6 0 0,10 3-1 15,-1-3-2-15,-9 0 3 0,19-9-2 0,-8 6-1 16,-1-3-2-16,3 1 1 0,-4 3 0 16,-1-4-2-16,0 1 1 0,0 4 1 15,0-4-4-15,0 5 1 0,-8 0-5 0,12 0 5 16,-6 5 2-16,3-2 0 0,-2 1 1 15,3 2 1-15,-1 0-3 0,3 0 3 16,3-3-1-16,0 3 2 0,4-6-2 0,0 0 2 16,2 0 1-16,1-6 0 0,2 0-1 15,4-3 3-15,0-4-1 0,-1-5 6 16,-1 0 7-16,-1-5 4 0,3-6 2 16,-6-2 5-16,0-5-7 0,-1-3 6 0,-6-5-9 15,-2-1-3-15,-3 0-1 0,-6 4-2 16,0-2 1-16,-6 3 6 0,-2 0 10 0,-2 4 1 15,0 2 6-15,-1 8 6 0,1 1 1 16,0 2-6-16,-3 7-6 0,3 5-8 16,-3 5 3-16,-1 4 1 0,2 6 4 0,-4 5 0 15,4 5-2-15,-2 8-1 0,3 6-2 16,3 5 6-16,0 8-7 0,4-1-2 16,2 2 4-16,0 2-2 0,7 3-3 15,-1 0 0-15,4-3-10 0,4-1 7 0,4-4-17 16,2-1-22-16,3-6-32 0,-1-7-45 15,1-2-61-15,2-5-63 0,-1-2-62 16,-3-10-745-16,-5-3 351 0,-6-6 230 0</inkml:trace>
  <inkml:trace contextRef="#ctx0" brushRef="#br0" timeOffset="47498.3093">6969 13682 13 0,'-4'3'131'0,"4"-3"-12"16,0 10-4-16,4-4-16 0,4-1 0 16,-2 1-7-16,4 0-2 0,0-2-6 0,1 1-1 15,-2-3 10-15,-1 2 1 0,-1-2 13 16,-1 0 6-16,-6-2-7 0,0 0-6 15,10-6-17-15,-10 6-7 0,0 0-10 0,-12-12-9 16,3 11-14-16,-1-1-29 0,10 2-34 16,-18 2-48-16,10 2-39 0,2-1-50 0,2 3-362 15,4-2 176-15,0-4 117 0</inkml:trace>
  <inkml:trace contextRef="#ctx0" brushRef="#br0" timeOffset="48221.3635">9837 13643 104 0,'7'-3'151'0,"-2"-1"-8"15,-1 1 7-15,2-2-1 0,-6 5 1 0,4-6 3 16,-2 3-9-16,-2 3-12 0,-2-8-13 0,-2 2-14 16,-2 1-11-16,-5-4-6 0,-4 2-9 15,1 1-4-15,-6 0-7 0,-3-1-1 16,-3 1 1-16,2 2-1 0,-6 1-3 16,2-2-2-16,5 4-7 0,-1-1-4 15,6 1-10-15,-4 1-2 0,5 0-7 0,1 0-2 16,0 3-5-16,4 3-2 0,-3 3-1 0,2 2 4 15,3 6 0-15,-3-1 1 0,5 6 0 16,-1 0 7-16,3 11 6 0,-3 1 4 16,3 3 5-16,2 6 0 0,-2 8 1 15,4 0-3-15,-3 1-4 0,0 0 2 0,3 1-4 16,0-2-2-16,2-4 3 0,-2-3-7 16,0-1 3-16,2-1 4 0,-2-2-9 0,2-9-5 15,-2 0-3-15,0-1 0 0,2-8-3 16,0-1-3-16,0-4 3 0,0 2-8 15,0-5 3-15,2-3-1 0,2 0 0 16,2-3-2-16,1-1 0 0,4-3-1 16,1 0-2-16,1-3 3 0,2-1-7 0,2 0 3 15,-1 3-5-15,4-6-1 0,1 3 0 16,-2-1 0-16,4-1-4 0,-1 2 2 0,0-2-3 16,0 0 0-16,1 2 0 0,-2 0 0 15,-2 0-2-15,5-2-7 0,-6 4-9 16,0-2-18-16,-1 0-18 0,-3 0-25 15,2-2-30-15,-6 2-40 0,2 0-36 0,2 0-28 16,-6-1-27-16,-2-1-618 0,2 0 292 16,-3-2 193-16</inkml:trace>
  <inkml:trace contextRef="#ctx0" brushRef="#br0" timeOffset="48428.3328">9403 14127 103 0,'-6'-8'200'0,"2"1"-23"0,2 1-16 16,4-2-12-16,2 3-11 0,2-3-14 0,6-1-6 15,0 1-12-15,7-3-11 0,0 1-8 16,0 3-9-16,5 0-8 0,-4-2-11 0,4 4-17 16,-3 0-31-16,-2 0-39 0,2 4-38 15,-1-2-53-15,-2 3-393 0,6 0 174 16,-7 4 115-16</inkml:trace>
  <inkml:trace contextRef="#ctx0" brushRef="#br0" timeOffset="49251.613">9869 14166 23 0,'-4'-2'197'0,"4"2"-25"15,9-11-14-15,1 6-9 0,5 1-8 0,2 0-15 16,3 3-13-16,2-1-8 0,4 2-11 16,-1 3-10-16,1 1-5 0,-1 5-9 15,-2-1-2-15,-2 3-7 0,-1 6-2 16,-4-3-7-16,0 5-1 0,-4-1-4 0,-2 3-4 16,-3 0 0-16,-5-5 4 15,0 4 3-15,-2-1 2 0,-2-3 1 0,-2 2 0 16,2-3-4-16,-5 1 1 0,5-9 1 0,-2 2 1 15,0 0-2-15,2-6-7 0,0 0-5 16,2-3-3-16,0 0-6 0,0 0-3 16,12-28-4-16,-3 13-1 0,1-6-4 0,1-2 0 15,2-1-4-15,-1-5-1 0,3 0-1 16,0 4-3-16,-5 2 2 0,3 3-2 16,-2 2 1-16,-3 1 4 0,-1 4 2 0,1 2-5 15,-4 1 0-15,0 5 3 0,0 5-2 16,-4 0 3-16,0 0 3 0,2 18-1 15,-4-5 1-15,2 3-1 0,-2 4 0 0,0-4-4 16,0 3 0-16,0 3 2 0,0-2-4 16,2 1 1-16,0-1-2 0,0-2-4 15,4 3-15-15,0-8-25 0,0 0-33 0,8-1-28 16,0 0-34-16,3-5-21 0,4-1-22 16,2-4-17-16,3-2 2 0,3-2 6 15,3-2 14-15,0 1 15 0,3-8 17 0,-1 0 26 16,0-3 29-16,-2-2 28 0,-3-1 28 15,-4-2 25-15,-4 3 23 0,1-2 22 16,-8 0 16-16,-2 2 18 0,-1 0 8 0,-7 1 4 16,-2 2 4-16,-2 1 4 0,-5 0-1 15,-3 3 0-15,0 1-11 0,-8 5-5 16,4 3-6-16,-3 3-5 0,-3 2-8 0,0 7-7 16,-2 0-6-16,3 3-6 0,0 2-3 15,4-3-4-15,1 3-3 0,3-2-3 16,0-1-1-16,5-1-5 0,0-1 2 0,4-3-5 15,2-2-1-15,0-1 1 0,4-2-3 16,-4-4-3-16,12 2-1 0,-1-4-2 16,0-2 4-16,1-2-8 0,1-1 1 15,2-1-2-15,-2 1 0 0,-3-1-2 0,2 0 2 16,-2 0-1-16,-2 3-2 0,0 1-1 16,-2 0 4-16,1 2-9 0,-3 1 2 0,-4 1-1 15,9 5 2-15,-5 1 0 0,-2-1 0 16,0 3-4-16,2 0 4 0,-1 1-2 15,1 1 0-15,0 0-1 0,0-1-8 16,2 0-27-16,-2-1-23 0,4 2-30 0,0-4-21 16,2 1-25-16,3 2-19 0,0-5-17 15,-3 1-16-15,5-5-445 0,-3 0 215 0,6 0 142 16</inkml:trace>
  <inkml:trace contextRef="#ctx0" brushRef="#br0" timeOffset="49816.0889">11055 14209 427 0,'8'-26'29'16,"-2"4"25"-16,-1 4 25 0,-1 2 28 0,-2 3 21 15,1 1 10-15,-3 1 1 0,0 2 0 16,0-1-7-16,0 2-9 0,0 3-12 0,0 1-13 16,0 4-9-16,0 0-11 0,0 0-2 15,-12 11-8-15,12-1-5 0,-2 1-4 16,-2 4-7-16,2 1-5 0,0 3-8 16,2-3-1-16,-2 3-3 0,0 0-3 15,2-1-3-15,-2 0-2 0,0-2-1 0,0-4-3 16,2-1-3-16,-2 0-1 0,2-3 0 0,0 0-2 15,2 0-1-15,-2-8-3 0,4 3 2 16,-4-3-5-16,0 0 0 0,14-13-3 16,-5 4 0-16,0-3 1 0,1-1-2 15,1-1-1-15,-1-1 1 0,1 3 0 16,-2-1 0-16,1 1 3 0,0 1-1 0,-1 2 2 16,0 2-3-16,-1 1 0 0,0 1 2 0,1 2 1 15,-9 3 0-15,15 3 0 0,-7 3-2 16,3 1 2-16,-3 5 0 0,0 0-2 15,2 3 0-15,-4 2-2 0,2-3 1 0,-4 1-2 16,5 6 2-16,-5-6 0 0,2 0 1 16,-2-1-3-16,1-3 0 0,-3 1 4 15,2-3 4-15,-2 1 16 0,0-4 12 16,1-4-2-16,-1 3-2 0,-2-5 4 16,0 0 0-16,0 0 8 0,8-21-12 0,-2 8-8 15,2-5-4-15,2-3-2 0,2-5 0 0,3-3-3 16,0 2-7-16,0 1 1 0,1 0-2 15,2 6-2-15,-4 1 2 0,1 4-7 16,0 3-1-16,-3 1 7 0,1 6-1 16,0 5 5-16,-4 1 0 0,1 5 4 0,-2 3 1 15,-2 3 4-15,1 3-2 0,-2 0-1 16,-3 3-5-16,0 1 0 0,0-2 3 16,-2 3-3-16,2-4-9 0,-2 1-1 0,0-2-21 15,0 0-45-15,0-5-64 0,2 0-81 16,-2-5-108-16,0 0-672 0,0-5 335 15,0 0 221-15</inkml:trace>
  <inkml:trace contextRef="#ctx0" brushRef="#br0" timeOffset="50428.0133">12501 14019 48 0,'0'0'207'16,"-14"2"-14"-16,12 1 0 0,2-3-1 15,5 9-1-15,2-6-5 0,3 1-2 16,9-1-3-16,4 3-6 0,6-4-5 0,3 0-9 15,5 0-4-15,1-4-12 0,4 2-11 16,-1 0-8-16,-6-4-9 0,-1 4-11 16,-4-2-7-16,0 1-9 0,-7-2-7 15,-2 1-7-15,-2 2-7 0,-1 0-6 0,-2-1-3 16,-4 1-15-16,3 0-24 0,-4-1-32 16,2 1-39-16,-5-3-51 0,2 3-60 0,-10 0-58 15,18-2-54-15,-10 1-631 0,-2-2 307 16,-2-3 203-16</inkml:trace>
  <inkml:trace contextRef="#ctx0" brushRef="#br0" timeOffset="51066.0856">13747 13506 172 0,'-14'-2'232'0,"0"0"-26"16,6 0-23-16,0 0-18 0,8 2-18 0,-12 2-14 16,12-2-14-16,-6 4-10 0,6-4-12 15,0 0-7-15,12 12-2 0,-2-9-6 0,7 1-7 16,2 0-5-16,6 0-9 0,3-2-6 15,6 2-7-15,-1-1-3 0,5 1-6 16,1 2-3-16,-7-3-4 0,-4 3-3 16,1-1 0-16,-6 0-2 0,-4 1-1 0,1 2-1 15,-8-2 2-15,-6 2 0 0,-2 3 0 16,-6 0 0-16,-4 3-3 0,-6 0-1 0,-4 3 4 16,0 1-3-16,-8 1-2 0,1-1 7 15,-3 2-5-15,1-1 5 0,2-3 0 16,2 0 0-16,-1-1-2 0,6-1-2 15,1 0-3-15,0-4-1 0,4 2 0 0,3-3-2 16,0 3 0-16,3-3 4 0,5 1 4 16,3 1-2-16,1-1 2 0,4-1-2 15,3 1-1-15,3-2-2 0,4 1 1 0,-2-2-4 16,6 3-1-16,1-2 0 0,0 1-4 16,2 1 0-16,-1-1-2 0,-1 2-1 15,0 3 0-15,-4-5 0 0,1 3 2 0,-6 1 3 16,-1-1-4-16,-4 1 0 0,-3 2 6 15,-6-1 3-15,-4 1 0 0,-3 0 2 16,-6 2-4-16,-3 1 2 0,-6-4 0 0,-5 3-7 16,-3-3-1-16,-4 1 1 0,-4-7-1 15,0 2 0-15,0-3-2 0,0-3-1 16,4 1-5-16,4-5-8 0,5 0-20 16,1-3-32-16,6-1-41 0,2-4-34 0,6-1-25 15,8-1-27-15,6-3-25 0,7-2-16 16,6-3-15-16,6-2-525 0,9-4 259 0,4-2 171 15</inkml:trace>
  <inkml:trace contextRef="#ctx0" brushRef="#br0" timeOffset="51379.8978">14224 13883 412 0,'29'-15'10'0,"-8"2"32"0,-4 4 12 15,-1-1 27-15,-6 4 20 0,-2 3 8 16,-2-2-3-16,1 4-1 0,-7 1 6 16,0 0 3-16,8 12-2 0,-8-4 1 0,-2 4-7 15,4 5-4-15,-4 0-6 0,2 0-5 16,0 4-3-16,2 0-9 0,-2 2-3 15,5-1-7-15,-1 2-2 0,2-3-4 16,1 0-3-16,5-2 1 0,0-2 0 0,4-4 3 16,2-1 1-16,4-5-2 0,-3-3 1 15,5-4-2-15,-2 0 2 0,4-6 1 16,-3-1 9-16,1-5-10 0,-6-3-2 0,4-6-8 16,-3-1-1-16,-7-2-7 0,-5 1-8 15,-3-2 0-15,-4-2-5 0,-6 5-8 16,-7-1 3-16,-6 1-7 0,-5 3-5 0,-3 1 1 15,-3 3-4-15,-4 3 0 0,0 5-9 16,3 1-20-16,1 2-23 0,0 2-31 16,5 2-36-16,4 2-39 0,2 2-44 0,3 2-35 15,0 1-42-15,6-2-578 0,6-2 287 16,4 1 190-16</inkml:trace>
  <inkml:trace contextRef="#ctx0" brushRef="#br0" timeOffset="51692.236">15242 13640 125 0,'0'0'182'16,"0"0"-10"-16,-18 13-16 0,16-8-15 15,2 1-14-15,0 4-9 0,2-1-17 16,0-1 3-16,6-1-6 0,-2 1-5 0,2-2-4 15,0 0-1-15,5-2-6 0,-2-1-3 16,2-1-3-16,-1-2-2 0,2-2-2 0,0-1-3 16,-2-3-1-16,1-2-8 0,-4-2-9 15,-1 1-1-15,-4-1-6 0,-2 1-7 16,-2-3-4-16,-2 3-3 0,-4 0-8 16,-3-1-10-16,1 4-18 0,-3-2-21 0,-1 6-24 15,-2-3-31-15,6 4-27 0,-2-2-42 16,-1 3-41-16,11 0-432 0,-12 4 212 0,12-4 140 15</inkml:trace>
  <inkml:trace contextRef="#ctx0" brushRef="#br0" timeOffset="51983.9328">15900 13141 27 0,'0'-8'243'0,"-2"0"-16"0,0 2-29 15,2 6-15-15,-7 0-14 0,7 0-7 16,-10 18-5-16,1 0-4 0,-1 7-1 16,-6 6-8-16,4 5-5 0,-2 8-2 15,-2 4-7-15,-3 18-8 0,1 3-8 0,-2 1-10 16,0 5-9-16,-2-1-8 0,1 2-7 16,-3 1-5-16,2-1-10 0,0-2 2 0,1-2-9 15,0-3-9-15,2-4-4 16,1-12-5-16,6-7-7 0,0-4-6 0,3-5-19 15,0-3-20-15,3-7-32 0,2 2-42 16,0-6-46-16,4-2-34 0,0-2-36 16,2-2-46-16,4-3-568 0,4-3 277 0,4-3 183 15</inkml:trace>
  <inkml:trace contextRef="#ctx0" brushRef="#br0" timeOffset="52268.0251">16004 14335 4 0,'0'0'223'16,"-9"-4"-21"-16,9 4-17 0,0 0-18 0,-13 9-14 15,11-3-15-15,0-2-14 0,0 4-11 16,4-2-9-16,0 1-9 0,0-1-8 16,5 0-6-16,-1 0-2 0,1-5-3 0,1 0-6 15,0 1 4-15,3-4-1 0,0 1 1 16,-1-3-2-16,-2-2 5 0,1-3-2 15,-2 2 1-15,-3-5-5 0,-4 3-3 16,-2-1-8-16,-5 0-8 0,-2 1-5 0,-3 2-5 16,-2 1-5-16,-2 0-4 0,0 2-12 15,-1 2-25-15,-3 2-43 0,6 0-53 16,0 2-79-16,0 0-679 0,2-2 291 16,1 0 193-16</inkml:trace>
  <inkml:trace contextRef="#ctx0" brushRef="#br0" timeOffset="55017.5583">6547 11137 105 0,'-2'-15'188'0,"-3"5"-6"0,3-2-3 16,2 1-4-16,-5 1-1 0,3 0-10 16,2 3-13-16,-2-1-18 0,0 1-17 0,0 1-16 15,2 6-17-15,0 0 0 0,0 0 1 16,-4 17-1-16,4 0 6 0,-2 14 1 16,2 9 1-16,0 15 3 0,0 6-6 15,-2 24-3-15,0 5-6 0,2 4-4 0,-5 3-5 16,3-3-9-16,-4 0 0 0,0-4-6 15,-3-6-6-15,0-4-3 0,-5-6-3 0,-1-6-2 16,-4-14 8-16,2-10 1 0,-4-4 2 16,0-3 5-16,-5-8 2 0,3-6 1 15,-5-5 0-15,3-9-6 0,0-3-8 16,1-6-6-16,-3-4-2 0,3-6-8 0,4 1-6 16,0-4-5-16,1-5 2 0,7 2-7 15,1-3-6-15,4 0 2 0,5-1-4 0,4 1-5 16,1 2 3-16,5-4 1 0,3 4-5 15,4 2 2-15,1 1-2 0,6 5 0 16,-1 1-3-16,4 5 2 0,1 0 5 16,3 7-4-16,1 0-1 0,4 3 6 0,1 5-10 15,2 0-13-15,-1-1-12 0,0 0-24 16,0 1-14-16,0-1-17 0,1-3-12 0,0 0-12 16,1-5-3-16,-2-2 8 0,4-2 2 15,-1-2 10-15,-1-5 11 0,-1-2 8 16,-3 1 7-16,0-6 12 0,-4-1 9 15,-5-3 8-15,-1-1 21 0,-8 1 14 0,-3-2 10 16,-4-1 9-16,-5 3 13 16,-2 1 2-16,-2 2-1 0,-4 3-1 0,-3 1-2 0,-3 3-3 15,-1 5-3-15,-1 2 3 0,-2 6-7 16,-2 2-1-16,-1 1-1 0,0 7-4 16,2 1-1-16,1 0 0 0,-2 2-1 0,6 1-2 15,2-3 2-15,1-2-1 0,1 0-3 16,3-1 0-16,1-1-1 0,4-1-2 15,-2-3-1-15,5-1 1 0,2-4 0 16,1-2 0-16,-8 0 0 0,23-6-1 0,-6 0-3 16,-2-3-3-16,2 1-1 15,-2-2-2-15,-3 3 2 0,4-1 1 0,-6 2-2 16,0 2 0-16,-2 0-2 0,1-1-1 0,0 2 1 16,-3 3-1-16,-6 0 2 0,17 3 2 15,-7 2-1-15,1 1 2 0,2-1 0 16,-1 0 4-16,3 4-3 0,2-6 0 0,2 2 3 15,1 0-2-15,2-5 1 0,4 0 1 16,3-5 0-16,3 0 4 0,2-7-2 0,-2 0 2 16,7-9 0-16,-4-1-2 0,1-7 1 15,-4-1 1-15,0-6-2 0,5-16-1 16,-5-4 0-16,-4-4-2 0,-5-9 0 16,-6 0-3-16,-4-4 3 0,-7 10-5 0,-6 9 2 15,0 1 0-15,-6 4 0 0,-2 3 0 16,-1 10 2-16,-2-1-1 0,1 6 2 0,-1 8-3 15,3 3-2-15,0 5 1 0,-4 7-1 16,2 5 5-16,-2 6-3 0,-2 9 3 16,2 7 2-16,-3 11 1 0,-2 13 2 15,4 7 6-15,-3 18-3 0,3 3 2 0,2 4-1 16,5-10 1-16,2-7 0 0,2-1-2 16,2-3 1-16,2 0 1 0,2-4-1 15,0-5-2-15,6 1 0 0,0-8 1 0,2-4 0 16,0-4 2-16,6 0-1 0,-2-7-1 15,1-7-2-15,3-3 2 0,0-3 1 16,0-4-2-16,-1-5 1 0,2-2-2 16,-2-1 0-16,-3-6 0 0,2 1-3 0,-4-3 3 15,2-4 1-15,-4-2 1 0,-1 3-5 16,-5-3 9-16,0 1-3 0,-4-1 0 0,2 1 3 16,-4 4-1-16,-2 1 2 0,0 1-1 15,2-1-2-15,-4 3-3 0,2 1-3 0,-2 2 0 16,2 0-2-16,2 4 0 0,0 0-2 15,0 0 2-15,0 0-3 0,0 0 2 16,-6 12 0-16,6-12-2 0,10 9-1 16,-2-3-6-16,4 0-13 0,-2-2-22 0,2 1-31 15,1-3-23-15,2 2-35 0,4-2-39 16,-2-4-41-16,2 0-595 0,7-5 274 16,-6-1 182-16</inkml:trace>
  <inkml:trace contextRef="#ctx0" brushRef="#br0" timeOffset="55313.2763">8655 11628 111 0,'4'4'117'0,"0"0"-2"16,-2 1 2-16,3 1-7 0,-1-2-6 15,0 2-5-15,2-3-1 0,-2-1-2 16,0 2 11-16,-4-4 3 0,10 4 12 16,-10-4 8-16,10-2-2 0,-10 2-6 0,8-10-8 15,-4 3-12-15,0-3-9 0,-2 1-10 16,1-1-7-16,-1-1-8 0,-2 1-9 16,0 2-13-16,-2 1-31 0,2-1-36 0,0 8-46 15,-3-6-38-15,3 6-25 0,0 0-27 16,-14 14-477-16,6-3 216 0,-4 3 142 15</inkml:trace>
  <inkml:trace contextRef="#ctx0" brushRef="#br0" timeOffset="55561.1695">8627 12137 39 0,'4'10'151'0,"2"1"-10"0,1-3-7 15,1 1 1-15,3-1 6 0,2-7-5 16,-1 2-4-16,4-3-4 0,-4-3-6 16,0 0 4-16,4-3-4 0,-6-3-1 0,1 2 2 15,-5-2-8-15,-4-1-8 16,-2 1-8-16,-4-1-11 0,-5 4-8 0,1 0-9 0,-5 3-7 16,-2 1-9-16,1 2-6 15,0 2-25-15,-2 1-38 0,-1 2-52 0,4-1-71 16,-2 0-641-16,3 1 265 0,4-1 174 15</inkml:trace>
  <inkml:trace contextRef="#ctx0" brushRef="#br0" timeOffset="57117.31">9817 11901 163 0,'0'0'157'16,"0"0"-11"-16,0 0-15 0,0 0-8 15,0 0-10-15,0 0-5 0,0 0-4 0,0 0 1 16,25 7 8-16,-6-6-8 0,11-1-7 15,15 0-1-15,5 0-3 0,41-3-4 16,10-2 3-16,14 2-5 0,1-1-8 16,1 1-8-16,0 1-7 0,-4 0-5 0,-4 0-6 15,-8 0-9-15,-8 2-5 0,-18 0 2 16,-15 0-6-16,-11-2-1 0,-2 0-2 16,-5 2 8-16,-6-1 5 0,-2-2 0 15,-5 3-1-15,1-2 3 0,-6 2-3 0,-3-1 1 16,0-1 0-16,-4 2-5 0,-3-2-4 15,2 2-3-15,-4-2-3 0,1 2-4 16,-3 0-12-16,1-2-21 0,-2 2-32 0,-9 0-44 16,16 0-52-16,-16 0-65 0,14 0-678 15,-10-2 298-15,2-2 197 0</inkml:trace>
  <inkml:trace contextRef="#ctx0" brushRef="#br0" timeOffset="58172.2645">12763 11307 38 0,'-11'-1'157'0,"3"-2"3"0,-3 3-8 0,3-2-5 16,8 2-16-16,-15 0-12 0,15 0-11 15,-13-1-6-15,13 1-14 0,-8 0-3 16,8 0-6-16,0 0-5 0,0 0-4 0,0 0 2 16,0 0-9-16,38 1 0 0,-15 1-5 15,13-2-6-15,9-2-2 0,14 1-7 16,7-1 1-16,23 0-5 0,-1-1-2 0,-13-1-5 16,-14 2-1-16,-4 0-5 0,-9 2-1 15,-5-3-3-15,-9 3-2 0,-2 0-1 16,-7 0-2-16,-2 0 2 0,-4 0 4 15,-1 5 2-15,-8-1 2 0,-4 1 1 0,-6 2-5 16,-6 5 0-16,-4 1-2 0,-8 3-1 16,-9 4-2-16,-7 2 0 0,-6 3-1 15,-1 0-3-15,-15 7 1 0,7-7-4 0,7-3 3 16,1 0-1-16,5-1-3 0,2-4 1 16,3-2-3-16,3 0 2 0,4-3-4 15,6-1-1-15,1 0-1 0,2-3 0 16,4-1 0-16,1 3 2 0,6-4 2 0,2-1 3 15,4 1-1-15,4 0 0 0,4-2-2 16,5-1-2-16,4 1 2 0,9 2-1 0,-3-1 1 16,5 1-3-16,-1 0 2 0,1-1-1 15,0 3-1-15,-3 2 2 0,1-1-2 16,-2 2-2-16,-4 0-1 0,-2 3 2 0,-1-2 0 16,-5 3 2-16,-2 1 1 0,-6 1 1 15,-2 0 5-15,-4 2 3 0,-4 0 2 16,-8 2 3-16,-2-2 4 0,-7 2 0 0,-7 0 4 15,-2-2-6-15,-12-2-2 0,-5-2 2 16,-3-1-1-16,-3-5 0 0,0-3-1 16,7-2-1-16,-1-4-3 0,5 0-1 15,6-2-4-15,4-2-3 0,3 0-9 0,1 1-17 16,6-3-19-16,6-2-27 0,3 1-33 16,7-3-32-16,4 0-37 0,8-1-33 0,5 0-34 15,5-5-511-15,8 3 253 0,3-5 167 16</inkml:trace>
  <inkml:trace contextRef="#ctx0" brushRef="#br0" timeOffset="58524.3289">13574 11556 97 0,'0'0'156'0,"4"-3"-13"15,-4 3-3-15,0 0-2 0,0 22-5 16,0-13-13-16,-2 6-7 0,0 3-2 0,2 2-8 15,0 1-8-15,2 0-9 0,0 4-7 16,4-1-3-16,2 1-9 0,2 0-4 16,2-2-5-16,3-2-5 0,2-2-1 15,2-2-2-15,1-3-3 0,4-5-6 0,2-1-1 16,-1-4 3-16,-1-4-2 0,-2-4 1 16,2-2 2-16,-1-4 3 0,-4-3-1 0,0-2-3 15,-4-6-3-15,-6-4-5 0,-1-2-3 16,-6-1-5-16,-4-1-4 0,-4 1-1 15,-5-1-3-15,-6 1-4 0,-4 5-3 16,-2 0 0-16,-3 7-4 0,-3-1 3 0,3 6-8 16,1 4-12-16,-3 0-14 0,2 6-19 15,6 2-29-15,-1 4-22 0,3 3-29 16,4 0-34-16,4 3-36 0,0-1-461 0,6-2 222 16,2 0 147-16</inkml:trace>
  <inkml:trace contextRef="#ctx0" brushRef="#br0" timeOffset="58853.4516">14431 11359 67 0,'4'17'125'15,"-2"-9"-9"-15,1 1-7 0,-1 1-7 0,0-1-5 16,4 3-9-16,0 1-7 0,3-3-5 16,1 1-1-16,1-3-8 0,2-1 0 15,1 1-2-15,4-4-3 0,-2-2-6 16,-1-2-6-16,0-4 6 0,0 0-4 0,-3-3-5 16,-4-3-3-16,2 1 2 0,-6-3-4 15,-4-1-4-15,-4-1-6 0,-6 3-4 16,0 0-5-16,-6-3-2 0,1 5-9 15,-2-1-13-15,-2 2-15 0,1 3-20 0,4 2-22 16,-1 0-27-16,0 3-33 0,3 0-369 16,1 0 166-16,11 0 109 0</inkml:trace>
  <inkml:trace contextRef="#ctx0" brushRef="#br0" timeOffset="59325.4026">15191 10969 88 0,'0'-7'164'0,"0"7"0"0,0-9-3 15,0 9-7-15,0 0-10 0,-5-4-13 16,5 4-10-16,0 0-8 0,0 0-3 0,-21 8 0 16,13 4-2-16,-5-1-2 0,-2 8 3 15,-5 10 2-15,-2 5-2 0,-12 22-5 0,3 6-3 16,-1 6 0-16,0 3-7 0,-1 6-4 15,-4 0-11-15,5 3-7 0,-6 16-5 16,6-20-6-16,1 0-5 0,-3-4-2 16,4-4-7-16,3 0-4 0,-1-9-4 0,4-9-7 15,8-9 0-15,1-6-4 0,2-3 0 16,1-3-4-16,1-5-2 0,3-1-5 16,0-4-9-16,1-1-5 0,0-4-9 0,3-1-11 15,0-1-15-15,2-3-32 0,0-5-46 16,4 1-31-16,-2-5-44 0,0 0-52 15,12-2-584-15,-12 2 279 0,16-10 185 0</inkml:trace>
  <inkml:trace contextRef="#ctx0" brushRef="#br0" timeOffset="59637.5656">15026 12058 64 0,'4'-4'147'0,"-4"4"-1"0,0 0-13 15,0 0-3-15,0 0-6 0,0 0-7 16,4 16-14-16,-2-10-5 0,0-3-7 16,2 3-4-16,-1-2-8 0,3 0-7 0,1 0-4 15,-1-3 0-15,2 1-7 16,1-2-1-16,-9 0 2 0,16-3-6 0,-9-3 1 15,2 0 5-15,-5-1 1 0,0-1-1 0,-2-4-5 16,-2 3-8-16,-2-1-1 0,-4 3-8 16,-2-1-7-16,-6 2-4 0,2 3-22 15,-1 0-27-15,0 2-55 0,3 1-55 16,-1 1-567-16,11-1 237 0,-12 0 157 0</inkml:trace>
  <inkml:trace contextRef="#ctx0" brushRef="#br0" timeOffset="66862.0763">16743 10860 13 0,'0'-9'155'0,"0"3"-8"0,0-2-4 16,0 1 1-16,0 1 3 0,0 0-2 16,0 6-1-16,-2-10-5 0,0 7-8 0,-4-1-13 15,6 4-9-15,-16 4 0 0,-1 3 0 16,-7 13 3-16,-10 6 9 0,-14 22-2 15,-5 5 2-15,-12 25-1 0,-1 7-4 16,3 10-5-16,1 3-6 0,7-1-7 0,6 5-3 16,11-5-12-16,10-14-3 0,12-2-9 15,7-3-4-15,9-13-9 0,9 8-1 0,10-2-4 16,6-6-5-16,9-3-5 0,7-6-2 16,1-7-2-16,0-4-3 0,-3-12-4 15,-6-9 0-15,-3-4-2 0,-2-2-5 16,-6-5 6-16,2 0-7 0,-5-3-1 0,0-2 4 15,-2-3-16-15,-3-1-20 0,2-2-30 16,-6-2-47-16,3-2-53 0,-5 2-51 0,3-2-68 16,-3 0-783-16,3 0 354 0,-5-3 233 15</inkml:trace>
  <inkml:trace contextRef="#ctx0" brushRef="#br0" timeOffset="67688.2547">16961 11405 50 0,'0'-6'111'15,"0"-1"-3"-15,0 7 0 0,0-10-4 16,-2 4-3-16,2 6 0 0,2-8 0 15,-2 2 3-15,0 1 2 0,0 5-1 0,-2-7 1 16,2 7-1-16,-2-7-2 0,2 7-6 16,0-4-2-16,0 4-8 0,-6-5-6 15,6 5-8-15,0 0-8 0,0 0-10 0,-4-3-3 16,4 3-5-16,0 0 1 0,-8 12-2 16,4-5 0-16,0 2-2 0,-2 3 3 15,-1 3 3-15,1 2-1 0,1 0 2 0,-1 4-4 16,0 2-2-16,-1 0 2 0,1-1-3 15,2 3-7-15,0 3-3 0,-2-4-1 0,1 2-3 16,0-1-3-16,3 0-4 0,0 2-1 16,-2-1-1-16,4-1-3 0,-2 0 4 15,0-4-6-15,0 0-3 0,0-2-1 16,0-2 2-16,0 2-4 0,0-3 0 0,2-3-9 16,-2 0-15-16,2-2-25 0,-2 0-30 15,2-3-30-15,0 2-38 0,2-1-34 0,-2-3-37 16,-2-1-552-16,2-5 258 0,0 0 171 15</inkml:trace>
  <inkml:trace contextRef="#ctx0" brushRef="#br0" timeOffset="68027.909">17179 11464 81 0,'0'0'170'0,"0"0"-7"0,0 0-10 15,0 0-8-15,0 0-3 0,-7 19-3 0,5-11-5 16,-1 1-7-16,3 0-10 0,-2 3-7 16,4 0-7-16,1-1-9 0,1 3-6 15,5-1-6-15,-1 2-7 0,7-2-4 16,2 0-6-16,4 1-8 0,1-1-5 0,0 1-5 16,2-3-3-16,1 3-5 0,-3-1-2 15,-2-3-5-15,2 4 4 0,-5-1 7 0,-3 2 7 16,-3-2 10-16,-2 2 1 0,-5 0-2 15,-4 0-2-15,-2 0-3 0,-4 1-4 16,-4-1-4-16,-2 0-7 0,-1 1-2 16,-4-1-4-16,2-2-2 0,-1 0-8 0,0-4-20 15,2 2-26-15,1-4-34 0,1-2-35 16,1 2-42-16,2-3-43 0,1-4-41 16,0 0-581-16,8 0 272 0,-16-11 179 0</inkml:trace>
  <inkml:trace contextRef="#ctx0" brushRef="#br0" timeOffset="68239.1865">17295 11422 128 0,'15'-13'164'16,"0"1"-14"-16,3 4-4 0,2 0-6 15,-2-1-8-15,6 1-8 0,-1 0-6 0,3-1-7 16,-4 5-13-16,4 0-10 0,-7-1-8 15,1 2-8-15,-4-2-13 0,-1 4-26 16,-2-2-38-16,1 3-43 0,-3 3-36 16,0 0-39-16,0 0-348 0,3 5 160 15,-6-4 106-15</inkml:trace>
  <inkml:trace contextRef="#ctx0" brushRef="#br0" timeOffset="68518.224">18006 11306 183 0,'0'0'188'0,"0"0"-10"0,0 0-6 0,0 0-13 15,-2 16-9-15,0-7-9 0,-1 0-11 16,1 2-9-16,2 2-12 0,0-1-12 0,2 1-7 16,1-5-8-16,1 6-7 0,2-3-7 15,1-1-4-15,1-5-5 0,1 1-5 0,1-1-10 16,-2-5 4-16,4 0-5 0,-12 0-17 15,16-5-2-15,-8-1-1 0,-3-1-4 16,-1-3-2-16,-4 1-3 0,0-3-2 16,-4 2-11-16,-5-1-13 0,1 1-18 0,-4-2-22 15,0 2-20-15,-2 3-31 0,3-4-20 16,1 5-27-16,-1 2-479 0,5 0 214 0,-1-1 141 16</inkml:trace>
  <inkml:trace contextRef="#ctx0" brushRef="#br0" timeOffset="68793.2851">18402 10964 194 0,'0'0'183'0,"0"0"-2"16,0 0-1-16,0 0 1 0,-13 11 1 15,9 3 1-15,-2-2-1 0,-3 7-1 16,0 4-3-16,1 3-12 0,-2 8-8 0,-1 13-6 15,0 0-14-15,1 4-15 0,-5 19-6 16,1-2-9-16,-4-1-12 0,2 1-6 16,2-8-2-16,4-9-15 0,-3 2-10 0,1-1 0 15,1 0-23-15,2-4-23 0,-1-2-26 16,0-8-26-16,1-1-33 0,2-4-39 0,3-4-45 16,2-2-37-16,0-6-36 0,4-2-636 15,0-4 292-15,0-3 194 0</inkml:trace>
  <inkml:trace contextRef="#ctx0" brushRef="#br0" timeOffset="69071.1407">18389 11950 57 0,'4'-3'154'0,"-4"3"-16"0,0 0-10 15,0 0-8-15,9 12-11 0,-7-7-10 0,2 0-8 16,3 1-9-16,-1 0-8 0,2-1-8 15,1 0-6-15,1 0-3 0,1-2-2 16,0-1 0-16,1 2-7 0,-2-4-3 16,2 0 3-16,0 0 1 0,-4-2 0 0,1-2 1 15,-1-1 2-15,1 1-3 0,-5-3-5 16,1-1-3-16,-5-1-7 0,-2 2-6 16,-3-1-2-16,1 1-6 0,-5 0-7 0,1 1-11 15,-1 0-19-15,1 2-22 0,0 1-28 16,-1-1-22-16,2 2-40 0,1-1-416 15,-2 2 185-15,4-3 123 0</inkml:trace>
  <inkml:trace contextRef="#ctx0" brushRef="#br0" timeOffset="70252.2706">19272 11285 88 0,'-4'-10'223'15,"-1"4"-8"-15,3-1-8 0,0 2-21 16,0 1-16-16,0-2-17 0,2 6-17 0,-5-6-10 16,5 6-9-16,0 0-3 0,0 0-6 15,0 0 1-15,0 19-4 0,3-7 2 16,-3 5-2-16,4 3 5 0,-2 5-7 16,0 6 0-16,0 0-15 0,-2 6-2 0,0 2-4 15,0 1-10-15,0-1-7 0,-2 2-4 16,0-1-4-16,0 1-7 0,0-2-5 0,0-4-5 15,-1-4-3-15,1 0-6 0,2-4-13 16,-2-1-18-16,0-5-18 0,2-4-15 16,0 1-9-16,-2-3-10 0,2-4-17 15,-2-2-23-15,2-3-17 0,0-6-11 0,2 3-11 16,-2-3-3-16,2-16 7 0,0-2 10 16,0-2 15-16,0-9 1 0,3-11 13 0,-5-3 10 15,2-13 9-15,0 1 23 0,2 0 4 16,-1 1 19-16,1 0 11 0,2 5 13 15,2 2 6-15,3 3 3 0,0 6 2 16,3 6 1-16,3-1 3 0,5 5-4 0,3 3 4 16,2 2-3-16,3 6 2 0,2 2 4 15,-1 3-5-15,-3 4-3 0,-1 4 2 0,-3 4 0 16,-3 4 9-16,-4 4 8 16,-4 1 7-16,-5 1 7 0,-4 5 2 0,-6 1 4 15,-6 5 1-15,-3 0 1 0,-7 3 3 16,-4-1-1-16,-4 0 1 0,-1-1 3 0,1-3 4 15,0-5 0-15,2 3-1 0,1 1-5 16,3-5-6-16,4-1-5 0,0-3-2 0,4 0-9 16,2-1-4-16,1 2 1 0,3-3-6 15,2 3-2-15,4 1 0 0,0 1-1 16,4-3-2-16,2 7 3 0,3-3-2 16,-1 1 2-16,6 3-3 0,2-1-2 0,0 2-1 15,2-3-2-15,-2 4-5 0,1-2 2 16,1 0-1-16,-2 0 0 0,1 1-4 0,0-2-5 15,-2 1-14-15,0-1-23 16,0 0-25-16,-5-5-21 0,0 0-22 0,2-1-29 16,-2 1-21-16,-2-4-13 0,1 1-11 15,-3-2-21-15,-2 0-520 0,3-5 244 0,-1 2 161 16</inkml:trace>
  <inkml:trace contextRef="#ctx0" brushRef="#br0" timeOffset="70664.2934">19902 11278 60 0,'4'-6'195'0,"-2"2"-5"16,-2 4-8-16,3-4-7 0,-3 4 3 0,0 0-1 15,0 0-2-15,-7 18-3 0,3-4-4 16,-2 4-2-16,-2 2-10 0,-1 2-8 0,-2 0-11 15,3 5-5-15,-5 1-13 0,5-1-9 16,0-2-5-16,1-1-13 0,2 0-4 16,3-4-4-16,0 2-15 0,4-4-9 15,3 0-1-15,4-1-2 0,3-2-7 0,5-1-4 16,4-5-4-16,6 0-4 0,5 1-4 16,7-4 1-16,1-1-8 0,0-1 0 15,1 0 4-15,1-2-2 0,-5-2-3 0,-1-2 4 16,-2 2-1-16,-4 0-5 0,1 0-1 15,-7 0 5-15,-3-3-7 0,1 3 6 16,-6-1 1-16,0 1-7 0,-2 0 0 0,-2 0-3 16,2-2-1-16,-6 2-8 0,0 2-16 15,-8-2-19-15,13 0-29 0,-13 0-27 16,8-2-38-16,-8 2-42 0,0 0-48 0,0 0-42 16,9 0-48-16,-9 0-626 0,2-2 315 15,-2 2 208-15</inkml:trace>
  <inkml:trace contextRef="#ctx0" brushRef="#br0" timeOffset="71045.3715">21166 11618 1743 0,'-52'-11'10'15,"5"1"57"-15,7 2 84 0,4 0 23 16,1-2-15-16,11 4-27 0,0 0-41 0,3 0-17 16,4 3-15-16,2-1-4 0,7 1-9 15,1 0-1-15,7 3-6 0,0 0-4 16,26-3-3-16,-5-1-2 0,6-1-3 15,7 2-2-15,4-1-1 0,5-2-2 0,1-1 3 16,1 0 2-16,1 2-2 0,-1 0 1 16,-5-3-5-16,-2 4-5 0,-7 0 3 15,-1-1-4-15,-4 3-2 0,-3 0 1 0,-2-2-6 16,-4 2-18-16,0 2-23 0,-2-2-32 0,-3-2-33 16,-1 4-41-16,-3 0-34 0,-1 3-48 15,-7-3-633-15,0 0 290 0,9 1 192 16</inkml:trace>
  <inkml:trace contextRef="#ctx0" brushRef="#br0" timeOffset="71317.3654">21096 11315 5 0,'-6'-6'231'0,"2"3"-7"0,0-2-12 0,4 5-19 16,-7-3-15-16,7 3-11 0,0 0 1 15,-8 9 2-15,6-1-7 0,2 5-7 16,-2 5-8-16,2 1-9 0,2 5-3 0,0 1-4 16,0 4-11-16,4 6-10 0,1-1-3 15,1 0-10-15,-2 3-12 0,2-3-5 16,2 0-10-16,-2 0-7 0,-2-1-6 16,2-1-6-16,-1-6-4 0,-1 1-1 0,1-2-30 15,-1-4-39-15,-2-2-52 0,2-4-60 16,-1 2-64-16,-1-3-55 0,-2-2-667 0,0-1 313 15,0-4 207-15</inkml:trace>
  <inkml:trace contextRef="#ctx0" brushRef="#br0" timeOffset="73187.1792">22140 11125 53 0,'0'0'155'0,"-2"-7"-21"0,2 7 2 15,0 0-3-15,0 0 2 0,-6 21 2 16,4-7-6-16,-1 5 3 0,1 5-6 15,-3 2-6-15,3 5-12 0,-2 5-6 0,0 0-9 16,2 3-11-16,-2 0-3 0,2-3-10 16,0 3-9-16,0-2-2 0,-1-6-7 15,3 1-8-15,-2-1-2 0,2-3-5 16,0-1-3-16,0-4-5 0,0-2-15 0,-2-1-18 16,2-2-20-16,0-2-17 0,0-3-18 15,0 1-22-15,2-4-27 0,-2 0-34 0,0-3-36 16,0-3-400-16,0 0 196 0,0-4 130 15</inkml:trace>
  <inkml:trace contextRef="#ctx0" brushRef="#br0" timeOffset="73509.2724">22328 11384 60 0,'0'0'111'15,"-4"17"-5"-15,4-9-6 0,0 0-4 16,2 3-4-16,0 0 1 0,0 1-9 16,4 1-7-16,6 1 1 0,-4-1-7 0,8-1 23 15,4 3-6-15,3-2-7 0,3 2-2 16,-4-2-4-16,6 0-7 0,-3-1-11 16,-3 1 2-16,-2-1 2 0,0-1 2 0,-3 1 0 15,-4 1 4-15,-3 0 1 0,-1-1 2 16,-5 1-1-16,-4-2-4 0,-2 3-2 0,-2-1-6 15,-5-1-9-15,-4 1-1 0,3-1-6 16,-7-1-5-16,-1 3-4 0,0-5-12 16,1-2-23-16,-2 1-28 0,2-4-37 15,2 1-31-15,0-5-41 0,1-1-43 0,0-3-469 16,2-2 222-16,-1-3 146 0</inkml:trace>
  <inkml:trace contextRef="#ctx0" brushRef="#br0" timeOffset="73706.3191">22336 11273 54 0,'10'-7'130'0,"2"-1"-11"16,2 3-1-16,6-3-13 0,1 0-8 0,3 3-12 15,-2-1-13-15,0 0-7 0,-1 3-10 16,0 0-22-16,0 0-38 0,-1-1-37 15,-2 2-40-15,-1 0-192 0,0 0 93 16,0-2 62-16</inkml:trace>
  <inkml:trace contextRef="#ctx0" brushRef="#br0" timeOffset="73986.7217">22997 11093 31 0,'0'0'129'16,"-11"14"-9"-16,9-6-2 0,0-1-4 16,0 2-3-16,0-1-2 0,2 0-9 15,0 2-3-15,2 1-20 0,0-4 8 0,0 2-5 16,5-1-6-16,-3-3-1 0,4 1-6 16,-1-2 4-16,1-2-5 0,1 0-6 0,-9-2-4 15,16-4-3-15,-9 0-9 0,-2-2-1 16,-1 1-5-16,-2-3-2 0,-2 0-7 15,-2 1-10-15,-2 0-19 0,-1-2-17 16,-2 2-26-16,3 1-29 0,-2 0-29 0,2 0-30 16,0 0-392-16,-1 3 178 0,3-1 117 15</inkml:trace>
  <inkml:trace contextRef="#ctx0" brushRef="#br0" timeOffset="74230.1372">23332 10793 23 0,'-7'21'158'0,"1"-7"2"15,2 3-4-15,-5 6 2 0,-2 5-8 0,1 8-3 16,-2 8-4-16,-8 23-11 0,1 5-8 16,-2-1-13-16,0 3-8 0,1-2-13 15,4-3-6-15,-1 0-8 0,4-13-8 0,3-6-6 16,-1-2-4-16,3 0-10 0,1-8-17 15,1-2-22-15,1-2-29 0,3-6-27 16,2 1-35-16,0-6-31 0,2-4-36 16,3-5-423-16,-1 0 195 0,7-4 128 0</inkml:trace>
  <inkml:trace contextRef="#ctx0" brushRef="#br0" timeOffset="74490.6587">23461 11731 153 0,'2'-6'151'16,"-2"6"-13"-16,0 0-6 0,0 0-10 0,0 0-5 16,0 15-10-16,0-9-8 0,0-1-6 15,2 3-5-15,2-2-9 0,0 0 0 16,2-1 1-16,1 0 0 0,2-3-1 0,-1-1 2 16,2-1-7-16,-10 0-8 0,19-3-1 15,-5-6-2-15,-6 4-3 0,2-3-4 0,-2-1-10 16,-3-2-1-16,0-2-4 0,-5 2-8 15,0 0-6-15,-5 0-19 0,-4 1-19 16,1 0-26-16,-2 1-19 0,1 2-26 16,-2 3-33-16,3 0-32 0,-1 0-470 0,1 2 210 15,8 2 138-15</inkml:trace>
  <inkml:trace contextRef="#ctx0" brushRef="#br0" timeOffset="74963.1903">24396 11220 8 0,'0'0'219'0,"-8"17"-19"0,4-6-9 16,0 7-7-16,2 1-13 0,-3 5-14 15,2 6-11-15,1-1-16 0,-2 0-11 16,2 7-10-16,-2 1-12 0,2-7-7 15,0-2-13-15,0 0-4 0,0-8-6 0,0 1-8 16,2-3-3-16,0-1-4 0,-2-6-7 16,2-1-8-16,2-6-2 0,-2-4-2 15,0 0-6-15,0 0-4 0,12-27-6 0,-6 4-11 16,-2-6-1-16,4-6-4 0,-2-7-2 16,0-5-2-16,-2-4-5 0,4-2-1 0,-1 1 4 15,2 2 0-15,-5 11-1 0,0 1 1 16,2 4 3-16,-2 3-2 0,1 6 1 15,-1 0-1-15,0 6 0 0,0 2-5 16,0 4 4-16,1 3 0 0,2 3 2 16,-1 3-1-16,0 4-1 0,-6 0 6 0,10 10 2 15,-6-1 4-15,-2 3 2 0,-2-1 3 16,-2 6 2-16,-4 0 7 0,-4 2-2 16,0 1 4-16,-8 1-4 0,-1 1 1 0,-4-1-2 15,-2 0-1-15,-1 0 0 0,1 0-3 16,-3-2-5-16,0-4-23 0,1 2-28 0,8-5-33 15,0 0-46-15,2 0-53 0,4-2-554 16,5-3 247-16,4 1 164 0</inkml:trace>
  <inkml:trace contextRef="#ctx0" brushRef="#br0" timeOffset="75504.5627">24648 11309 125 0,'13'3'141'16,"-1"-3"-4"-16,4 2-13 0,0 2-4 0,1 0-10 15,4 5-2-15,-2 0-9 0,1 1-8 16,-2 4-7-16,2-2-4 0,-4 4-7 16,-1-1-4-16,0 2-5 0,-2 2-4 0,-3-4-8 15,0 5 2-15,-2-5 0 0,-4 0 3 16,0-2-3-16,-2 0-2 0,-2-1 4 15,-2 0 2-15,-2-5 0 0,2 0 2 16,-5-1 0-16,2-1-4 0,-1-5-4 0,6 0-5 16,-12-7-4-16,8-1-9 0,-3-4-1 15,5-1-4-15,0-5-3 0,2 1-12 0,0 0 8 16,4-1-5-16,1 3-3 0,1 0 0 16,0 0-3-16,4 1-2 0,0 3-3 15,0 0 1-15,0 3-2 0,3 0-2 16,-2 4 1-16,-1 1-3 0,3 5 4 0,-1-2-3 15,2 4 3-15,0 2 0 0,1-1-2 16,0 2-2-16,0-1 4 0,-1 0-3 16,4 1 0-16,-4-1 1 0,1 0 1 15,2-2 1-15,0 0-1 0,-3-3 3 0,2-1 1 16,0-1 5-16,0-3 1 0,-6 0 4 16,2-6 3-16,-1 1 2 0,-5 0-2 0,-1-3-2 15,-5-1-1-15,-5-1-6 0,-1 0-2 16,-5-3 0-16,-3 3-2 0,-6-2-3 15,2 2-2-15,-4 4-7 0,-1 0-15 16,0 1-19-16,2 1-24 0,1 4-24 0,4 0-20 16,1 4-25-16,2 0-28 0,4 2-25 15,1-2-12-15,8 0-423 0,-2 4 211 0,2-4 139 16</inkml:trace>
  <inkml:trace contextRef="#ctx0" brushRef="#br0" timeOffset="75837.2944">25204 11218 230 0,'20'-7'18'0,"-5"1"14"0,-1 2 14 0,-3 0 13 15,0 0 12-15,-3 3 4 0,-2-1 7 16,-6 2-6-16,14-1-6 0,-14 1 7 16,10 3 16-16,-6 2 5 0,0 3 10 15,0 1 4-15,0 7-2 0,3 1-1 0,-3 5-1 16,1 5 2-16,-1 3-1 0,2 8 0 16,-2 1-8-16,-1 5-3 0,1 7-7 0,2 1-8 15,-4 1-6-15,2 2-9 0,-2 1-5 16,-2-1-5-16,2-2-6 0,0-7-4 15,0-5-5-15,-4 1-3 0,2-2-2 16,0-9 1-16,0-2 3 0,-2-2 8 0,2-5 9 16,-2-3 10-16,2-1 6 0,-4-3 1 15,0-2-6-15,-2-6-8 0,-3-2-3 16,1-5-6-16,-3-2-4 0,0-4-10 0,-1-4-6 16,0-5-3-16,-4-4-4 0,4-2-8 15,-3-5-12-15,0-1-14 0,2-2-18 16,1-2-33-16,1 2-33 0,-2 0-39 0,7 0-40 15,0 3-40-15,4-3-43 0,-2-2-653 16,6 2 309-16,-4-4 203 0</inkml:trace>
  <inkml:trace contextRef="#ctx0" brushRef="#br0" timeOffset="75967.9457">25262 11137 52 0,'6'-6'47'0,"1"1"-36"16,1 4-49-16,0 1 13 0,-8 0 9 0</inkml:trace>
  <inkml:trace contextRef="#ctx0" brushRef="#br0" timeOffset="76565.2986">25628 11378 98 0,'10'-3'147'0,"1"-3"-15"0,0-1 2 0,-3-2-4 15,1 2-7-15,-1-2-7 0,-4-2-6 0,0 3-2 16,-2-3-2-16,-2 5-7 0,-2-2-5 16,0 0-6-16,-2 2-6 0,-2 2-7 15,-2 1-8-15,-3 3-2 0,11 0 0 0,-26 9-5 16,10-1-4-16,0 6-2 0,2 2-3 15,-1 2-4-15,2 1-4 0,1 1-6 16,3 3-5-16,3 0 1 0,4-4-1 0,0 2-7 16,4-2 1-16,2-2-4 0,4 0-1 15,3-1-4-15,4-3-3 0,4-1-14 16,-3-6-19-16,6 0-27 0,-1-6-8 0,3 0-15 16,6-4-7-16,1-4-10 0,1-2 0 15,2-5 0-15,2-7 5 0,-1-4 10 16,-3-3 1-16,-2-3 10 0,0-4 1 15,-5-3 10-15,-1-1 2 0,-4-3 4 16,-3 1 12-16,-2 0 17 0,-4 6 11 16,-3-1 16-16,-2 5 11 0,-2 4 9 0,1-1 11 15,-5 7 13-15,0 1 4 0,-2 2 0 16,2 2 3-16,-5 2-6 0,1 3-3 0,0 3-1 16,-2 5 3-16,-3 4 1 0,9 0 4 15,-14 8 3-15,5 6 8 0,0 2 6 0,1 6 3 16,2 5-2-16,0 7 1 0,2 4 0 15,-1 4-3-15,5 2-10 0,0 1-5 16,0-1-7-16,7 5-3 0,-1 1-7 16,4-1 0-16,1-6-9 0,2-7 1 0,-1-2-4 15,3-3-5-15,0-3-3 0,2 0-1 16,-3-10-5-16,4 0-14 0,-2-3-24 0,1-8-22 16,1 1-31-16,-4-6-24 0,3 0-23 15,0-6-22-15,0-2-29 0,-2-3-26 16,0-5-19-16,-1-3-523 0,-2 0 251 15,-2-2 165-15</inkml:trace>
  <inkml:trace contextRef="#ctx0" brushRef="#br0" timeOffset="76712.9368">26276 11340 272 0,'-19'-14'44'15,"2"3"15"-15,4 2 23 0,0 1 14 16,5 1 8-16,2 3-1 0,0-2-13 0,1 3-9 16,5-2-6-16,0 5-9 0,5-9-5 15,1 3-8-15,4 2 1 0,2-3-8 0,4 3-6 16,0-2-4-16,2-1-14 0,3-1-34 15,-3 3-47-15,4-3-52 0,-1-2-298 16,0 1 139-16,-2-5 92 0</inkml:trace>
  <inkml:trace contextRef="#ctx0" brushRef="#br0" timeOffset="76891.7061">26620 10851 41 0,'14'7'135'0,"-2"4"-1"16,7 2-11-16,-4 6-3 0,2 6-16 16,-3 0-13-16,0 4-10 0,-4 3-2 0,-4 3-14 15,-4 3-31-15,-2-1-40 0,-6 3-43 16,-2-3-45-16,-5 5-198 0,-2-8 99 0,-6 5 66 16</inkml:trace>
  <inkml:trace contextRef="#ctx0" brushRef="#br0" timeOffset="77659.3501">25789 11226 10 0,'0'0'75'16,"5"-4"-4"-16,-5 4 4 0,0 0-3 16,4-4 6-16,-4 4 1 0,0 0 1 0,0 0-9 15,0 0-6-15,0 0 5 0,0 0-10 16,0 0-3-16,0 0 0 0,0 0-3 0,0 0-2 16,0 0 0-16,0 0 5 0,-16 12 7 15,10-7 8-15,-2 3 6 0,-1 2-1 16,-1-1-1-16,1 4-1 0,1-1 0 15,-1 4-5-15,3 0-3 0,0-1-3 16,4 2-1-16,0 0-1 0,4-1-5 0,0-1-4 16,4 0-8-16,2 1-1 0,5-5-4 15,2 1-5-15,4-3-1 0,3 1-20 16,-4-7-33-16,4 1-36 0,-1-2-39 0,2-2-46 16,-4 0-44-16,2-3-431 0,-2-2 209 15,-2 2 138-15</inkml:trace>
  <inkml:trace contextRef="#ctx0" brushRef="#br0" timeOffset="78296.0591">25571 11407 13 0,'0'0'79'15,"0"0"-6"-15,0 0-4 0,0 0-8 16,0 0-4-16,0 0-6 0,0 0-5 16,0 0-7-16,23-10-7 0,-13 6-29 0,4-3-47 15,-4 2-119-15,0-5 55 0,-1 1 37 16</inkml:trace>
  <inkml:trace contextRef="#ctx0" brushRef="#br0" timeOffset="87430.0021">6694 6589 96 0,'7'0'150'16,"-7"0"-4"-16,15-5-9 0,-9 0-4 15,0-2-3-15,1-1-7 0,-1-5-3 0,0 0-13 16,0-1-4-16,-3-1-2 0,-1 0-6 16,-2-2-6-16,-5 3-8 0,1-1-10 15,-2 2-4-15,-6 0-6 0,-7 2-7 16,-7 6-5-16,-4 3-6 0,-4 4-1 0,-7 8-9 16,-9 5 0-16,-13 14-4 0,2 5 0 15,7 4 0-15,4 6 3 0,7 2-1 0,5 4-3 16,11-9 2-16,8-5-3 0,8-3-1 15,3 1 3-15,8-3 2 0,4-3 4 16,6 3-2-16,10-3 1 16,7 2 3-16,9-5 1 0,4-3 0 0,3 1 0 0,1-8-4 15,5-4-3-15,-7-2 0 0,1-3-4 16,-3-4-4-16,-2 0-2 0,-2-2-4 0,-1-2-27 16,0-1-32-16,-3-2-43 0,0-1-47 15,-3 2-39-15,-2-5-43 0,-1 0-524 16,1-4 251-16,-5 1 166 0</inkml:trace>
  <inkml:trace contextRef="#ctx0" brushRef="#br0" timeOffset="87660.3181">7050 6503 14 0,'-2'-6'142'15,"4"1"-7"-15,4-1-19 0,8-1-9 16,2 1-14-16,10-1-13 0,1 1 0 16,11-4-11-16,4 4-6 0,1-2-7 15,1 3-5-15,3-3-10 0,-5 4-20 0,-2 1-19 16,-3 1-21-16,-6-1-18 0,-3 2-11 0,-5 0-17 16,-4 1-17-16,-3 1-197 0,-2 0 95 15,-6 2 62-15</inkml:trace>
  <inkml:trace contextRef="#ctx0" brushRef="#br0" timeOffset="87881.9819">7510 6441 71 0,'-7'1'75'0,"7"-1"8"0,-13 0-8 0,7 2 0 15,6-2-6-15,-8 4-5 0,4 1 2 16,-1 2 9-16,1 2 11 0,-1 4 7 16,1 5 1-16,-2 0 13 0,4 6 1 15,-2 2-3-15,-3 3-1 0,5 3-1 0,0 5-8 16,-2-1-2-16,0 1-7 0,2 2-9 15,2-1-8-15,-2-6-4 0,2 1-7 16,2-3-7-16,-2 1-4 0,2-5-6 0,0 1-23 16,2-3-33-16,-2-2-38 0,2-3-40 15,1-2-37-15,-3-2-35 0,4-1-412 16,2-5 196-16,-4-3 129 0</inkml:trace>
  <inkml:trace contextRef="#ctx0" brushRef="#br0" timeOffset="88427.8391">8149 6594 79 0,'0'0'112'16,"0"0"-6"-16,0 0-6 0,0 20 0 15,2-17-7-15,-2 3-10 0,2 0 2 0,0 0-10 16,0-2-3-16,-2-4 0 0,4 8 3 16,0-7 7-16,-4-1 10 0,7 5 8 15,-7-5 8-15,0 0 1 0,0 0-2 16,15-9-2-16,-15 4-4 0,4 1-7 0,-4-2-8 16,0 0-6-16,2-1-8 0,-4 1-7 15,0-1-4-15,0 1-6 0,0 0-6 0,0 0-6 16,-2 0-3-16,1-1-8 0,-1 1 1 15,-1 0-5-15,3 1-2 0,-2-1-2 16,2 0-1-16,-2 1-2 0,0-1 1 16,0-2-1-16,-1 1 3 0,1 1 5 0,2-2 5 15,-2 2-3-15,2 1 3 0,-2-1 10 16,1-1-7-16,1 3 0 0,2 4 1 16,-4-9-4-16,1 4-2 0,3 5-3 0,-4-5-6 15,4 5-3-15,-2-3-7 0,2 3 0 16,0 0-1-16,-6 14-1 0,2 0 0 15,2 2 3-15,-2 4 1 0,0 5 0 0,2 3 0 16,-3 2 1-16,2 9-6 16,1-3 3-16,0 0 0 0,0-4-3 0,2 1 1 0,-2-3 2 15,2-1-4-15,0-3-1 0,-2-3 0 16,2-1-4-16,0-4-6 0,0 1-24 16,-2-1-28-16,2-5-34 0,0-2-40 15,-2 1-37-15,4-3-66 0,-4-2-693 16,2-3 314-16,0-4 207 0</inkml:trace>
  <inkml:trace contextRef="#ctx0" brushRef="#br0" timeOffset="88777.0519">9135 6591 174 0,'0'0'157'0,"-5"-2"-14"0,5 2-10 0,0 0-11 16,0 0-12-16,0 0 2 0,0 0-3 15,0 0 6-15,12 15 3 0,-8-13 3 0,2 1 0 16,-6-3-1-16,15-5-7 0,-9 1 0 15,0-2-4-15,1 1-4 0,-1-3-18 16,-1 0 1-16,-1 1-8 0,-2-2-8 16,0 1-8-16,0 1-15 0,-2-1-18 0,-2 0-27 15,2 4-41-15,-2-1-35 0,2 5-29 16,0 0-32-16,0 0-31 0,-13 7-32 0,9 1-439 16,-1 3 216-16,-1 1 142 0</inkml:trace>
  <inkml:trace contextRef="#ctx0" brushRef="#br0" timeOffset="88980.2049">9186 6949 85 0,'15'10'176'0,"-3"-3"5"0,1-3-1 16,-2-2 2-16,-1 0 1 0,-1-4-4 15,-9 2-7-15,14-4-4 0,-7 0-13 0,-3-1-14 16,-2-1-12-16,-2-2-14 0,-2 1-13 15,-2-1-17-15,-3 0-30 0,-1 3-45 16,-1-1-50-16,1 4-60 0,-2 0-84 16,-2 2-488-16,2 2 229 0,-2 0 150 0</inkml:trace>
  <inkml:trace contextRef="#ctx0" brushRef="#br0" timeOffset="89486.266">6745 7857 87 0,'4'-4'214'0,"-2"-5"-8"0,3 1-7 16,-5 1-7-16,0 0-3 0,0-4-14 15,-7 6-10-15,1-2-20 0,-9-1-11 16,-1 5-7-16,-6 3-11 0,-6 1-9 16,-9 7-9-16,-7 3-2 0,-4 9-8 0,-11 8-9 15,0 7 0-15,5 2-7 0,6 5-5 16,7 2-3-16,11-4-6 0,8-3-1 0,10-7-5 16,1 2-4-16,9-2-6 0,4-2-4 15,2-1 2-15,11 4-4 0,7-6-5 16,2 0-2-16,10-2-2 0,7-4-2 15,-5-6 0-15,4-4-3 0,3-1-6 0,-1-2-30 16,0-6-45-16,1-2-48 0,1-4-51 16,-1-1-61-16,5-7-695 0,3-1 310 15,-7-4 206-15</inkml:trace>
  <inkml:trace contextRef="#ctx0" brushRef="#br0" timeOffset="89733.354">7137 7957 199 0,'0'-6'184'0,"0"2"-17"16,6-1-18-16,5-1-12 0,4 0-14 0,10-3-5 16,2 1-12-16,12-1-6 0,-1-1-8 15,4 2-6-15,1 0-10 0,-1-2-9 16,-4 2-6-16,0 2-8 0,-6 1-24 15,-2-1-24-15,-6 4-33 0,-2-3-18 0,-3 5-17 16,-4-1-15-16,-2 2-26 0,-5 1-32 16,-4 1-305-16,-4-3 149 0,2 8 100 15</inkml:trace>
  <inkml:trace contextRef="#ctx0" brushRef="#br0" timeOffset="89921.2301">7601 7878 341 0,'-16'3'15'16,"4"1"20"-16,-1-1 21 0,0 0 15 15,3 0 4-15,-1 2 2 0,1-2 4 0,-1 4 10 16,2 5 10-16,1 1 13 0,-2 4 3 15,2 4 1-15,-2 2-2 0,4 1-1 0,2 4-6 16,-2 0-4-16,4 3-8 0,-3 1-6 16,3 0-3-16,0 1-13 0,2 5-7 15,0-5-8-15,-2-1-6 0,2 0-5 16,0-3-16-16,0-1-24 0,2-1-38 0,0-6-34 16,0 4-38-16,3-5-36 0,-3-2-34 15,2-3-462-15,0-2 215 0,2-4 142 0</inkml:trace>
  <inkml:trace contextRef="#ctx0" brushRef="#br0" timeOffset="90273.534">7854 8207 138 0,'2'-18'221'15,"3"5"-19"-15,-1 1-22 0,1 1-12 0,-1 4-15 16,2-3-9-16,2 4-16 0,0-2-5 15,4 4-11-15,-2-1-16 0,0 3 1 0,5 0-9 16,-2 4-9-16,0 5-2 0,-1 0-5 16,2 2-2-16,-4 3-4 0,0 3-3 15,-4 6-3-15,1 1-6 0,-5-1-4 16,-2 3 2-16,-2 1-1 0,-2 1-3 0,-5 0 2 16,1-1 2-16,-2 0 1 0,-2-2-2 15,4-2-4-15,0-3-3 0,-1 0 0 0,3-2-10 16,0-6 1-16,3 2-5 0,-1-2 0 15,4-1-3-15,2-1 0 0,5-4-5 16,1-1-2-16,7 0-5 0,-1-2 2 16,4-1 1-16,3-1-6 0,0-2-1 0,2 0-12 15,3 0-24-15,-1-1-30 0,-2-2-45 16,0 1-51-16,5-2-49 0,-4 1-718 16,5-3 312-16,-5-1 206 0</inkml:trace>
  <inkml:trace contextRef="#ctx0" brushRef="#br0" timeOffset="90635.02">9362 7980 15 0,'-3'-4'167'15,"3"4"-14"-15,-4-6-14 0,4 6-6 0,0 0-2 16,0 0-4-16,0 0 2 0,-2 19-2 16,4-13-7-16,0 0-5 0,-2 1-5 15,5-1-3-15,-3-1-2 0,2 1-2 16,0 0 2-16,0-2 1 0,3-3-2 0,-3 1-2 16,-4-2-8-16,14-6-4 0,-7 2-7 15,0-5-5-15,-1 1-2 0,-2 0-7 16,-2-2-6-16,0 0-6 0,-2-1-6 15,0 2-6-15,-2-3-4 0,0 4-2 0,-2 1-11 16,-2-1-6-16,2 2-24 0,-4 3-30 16,0-1-30-16,8 4-27 0,-14 2-30 0,5 2-26 15,1 2-31-15,1 3-18 0,-1 2-560 16,-1 3 257-16,5 1 169 0</inkml:trace>
  <inkml:trace contextRef="#ctx0" brushRef="#br0" timeOffset="90889.2735">9351 8274 100 0,'0'8'150'15,"2"4"4"-15,0-2-6 0,0 1-1 16,0-1-8-16,3-1-2 0,-1 0-9 0,2 1-1 16,3-4-4-16,-1 2-5 0,2-5-5 15,2 1-5-15,0-4-3 0,-2 0-4 0,1 0-5 16,-2-2-2-16,-1-2-3 15,-2 0-4-15,1-3-4 0,-3 1-9 0,-2-2-14 16,-4 1 0-16,-2-1-5 0,-5 1-9 16,1 4-4-16,-3-2-16 0,-2 4-21 15,-1-2-36-15,1 3-37 0,0 3-44 0,1-2-67 16,-1 1-613-16,5 1 270 0,-1-2 177 16</inkml:trace>
  <inkml:trace contextRef="#ctx0" brushRef="#br0" timeOffset="91688.1">11162 6394 90 0,'-10'-15'169'0,"4"2"5"15,2 4-6-15,-2-1-6 0,1 5-5 16,3-1-11-16,-3 0-7 0,3 0-12 0,-2 3-7 16,2-1-10-16,2 4-13 15,-4-6-11-15,4 6-10 0,0 0-10 0,0 0-5 16,0 0-2-16,-6 15 2 0,6-2 2 15,-2 7-6-15,-1 2 0 0,3 7 1 16,0 3 1-16,0 8-2 0,3 2-6 0,-3 2-5 16,2-1-2-16,0 5-6 0,0-7-3 15,2 1-2-15,-2 0-3 0,0-4-5 0,-2 0-1 16,0-8-10-16,2-2-10 0,-2-1-18 16,0-4-24-16,2-5-23 0,-2 2-25 15,2-1-27-15,-2-2-23 0,3 0-26 16,-3-7-31-16,0 0-474 0,2-3 227 0,-2-3 149 15</inkml:trace>
  <inkml:trace contextRef="#ctx0" brushRef="#br0" timeOffset="92035.9034">11778 6532 119 0,'0'0'137'0,"0"0"2"16,5 10 3-16,-3-3-5 0,-2 1-7 16,2 3 0-16,1 0-8 0,1 2-5 15,0 4-4-15,2-3-4 0,5 5-11 0,1 0-6 16,10 2-6-16,0 0-2 0,8 0-10 16,7 2-7-16,-1 0-3 0,-1-2-9 15,3 1-5-15,-6-1-7 0,-2-5-1 0,-1 3-4 16,-3-2 0-16,-5-1 2 0,-4-1-1 15,-2 0 7-15,-7-2-2 0,-1 3 0 16,-5-1-3-16,-4-2-5 0,-5 1-2 0,-3 0-3 16,-3 0-1-16,-4-1-6 0,-2 2-4 15,-2-5-2-15,0 0-12 0,2-1-20 16,-1-1-32-16,4-4-35 0,-2-1-42 16,6 0-40-16,2-3-26 0,-1-3-513 15,2-3 239-15,3-1 157 0</inkml:trace>
  <inkml:trace contextRef="#ctx0" brushRef="#br0" timeOffset="92277.1741">11994 6578 183 0,'0'-10'175'16,"5"-1"-6"-16,-1 1-7 0,5-1-8 15,1 1-4-15,3-1-6 0,1-2-11 0,4 1-4 16,0 1-7-16,0-1-7 0,1 1-9 15,-3 3-6-15,2-4-5 0,-2 5-11 16,0 0-8-16,-2 1-5 0,-1-1-10 0,-3 1-6 16,1 0-7-16,-2 1-13 0,-1 2-27 15,-2-1-32-15,2 3-23 0,-8 1-28 16,14 1-24-16,-8 3-41 0,-2 4-36 0,0 1-441 16,0 7 210-16,-4 1 138 0</inkml:trace>
  <inkml:trace contextRef="#ctx0" brushRef="#br0" timeOffset="92639.3484">11283 7904 98 0,'0'-11'208'0,"-2"0"-18"0,2 7-14 16,0-2-14-16,0 6-16 0,-2-6-5 16,2 6-1-16,0 0-8 0,0 0-2 0,-4 19-4 15,2-5-9-15,0 0-8 0,0 5-6 16,0 2-7-16,-2 4-10 0,2 0-6 0,-1 3-9 15,0 1-6-15,1-3-9 0,0 3-5 16,2-1-5-16,-2 1-16 0,0-4-21 16,2-3-25-16,0 2-32 0,2-5-28 15,0 0-28-15,-2 0-27 0,4-6-19 0,2 0-18 16,-2-3-470-16,2-3 217 0,2-3 143 16</inkml:trace>
  <inkml:trace contextRef="#ctx0" brushRef="#br0" timeOffset="92931.2819">11726 7868 114 0,'4'-8'186'0,"0"2"-5"0,-4 2-9 15,0 4-10-15,0 0-1 0,0 0-4 0,0 0-6 16,0 0-4-16,-4 22-7 0,6-13-8 16,0 1-7-16,4 1-4 0,6 0-8 15,2 4-7-15,3-1-7 0,6-1-10 16,5 0-7-16,1 2-8 0,-1-1-7 0,1-1-6 15,-1 2-4-15,-4-4-4 0,-4 2-4 16,0-2-3-16,-3 1-1 0,-5-2-3 16,-2 2 1-16,-2 1-7 0,-6-1 3 15,-2-1-9-15,-2 1-4 0,-6 1-3 0,0 0-1 16,-2-1-11-16,-5-1-20 0,0 2-25 16,0-3-28-16,1 0-31 0,0-3-38 0,0-1-37 15,1 0-33-15,0-5-28 0,3 2-531 16,-3-7 258-16,1-2 171 0</inkml:trace>
  <inkml:trace contextRef="#ctx0" brushRef="#br0" timeOffset="93097.0071">11790 7803 45 0,'8'-14'187'0,"4"1"-13"15,3 0-15-15,5-1-11 0,0 1-16 16,4-1-12-16,5 3-15 0,-3 0-15 0,0 2-29 15,1 0-43-15,-2 2-36 0,0 4-43 16,3-3-50-16,-7 3-246 0,3 1 121 16,-1 1 80-16</inkml:trace>
  <inkml:trace contextRef="#ctx0" brushRef="#br0" timeOffset="93360.0927">12731 7622 40 0,'0'0'177'0,"2"9"-9"16,1-5-10-16,-3-4-5 0,4 9-6 15,-2-3-3-15,4 0-3 0,0-1-8 0,3 2-9 16,0-3-9-16,3-1-6 0,-2 0-8 16,4-2-7-16,-2-1-9 0,1 0-9 15,-1-1-5-15,2-3-10 0,-4-1-2 16,-4-1-9-16,0-1-5 0,-4 1-9 0,-2-1-10 15,-2-1-16-15,-2 1-26 0,-2-2-29 16,0 1-30-16,0 5-33 0,1-2-35 0,1-1-42 16,-3 4-411-16,5-2 203 0,2 4 133 15</inkml:trace>
  <inkml:trace contextRef="#ctx0" brushRef="#br0" timeOffset="93609.2904">13210 7299 54 0,'4'-7'222'0,"-2"3"-12"16,0 1-19-16,-2 3-17 0,0 0-7 16,0 0-9-16,-12 17 6 0,2-2 8 15,0 4 4-15,-2 11-4 0,-3 4-4 0,-2 8-5 16,-8 22 1-16,-1 2-5 0,-4 3-16 16,3 1-13-16,-3 4-11 0,0-2-8 15,-1 1-12-15,1-2-12 0,2-3-3 16,4-1-1-16,-2-4-15 0,7-12-27 0,4-8-20 15,-2-2-36-15,9-7-39 0,0-1-45 16,1-5-40-16,4-3-39 0,3-5-50 0,3-6-43 16,4-2-585-16,-1-6 291 0,6 0 192 15</inkml:trace>
  <inkml:trace contextRef="#ctx0" brushRef="#br0" timeOffset="93836.2956">13140 8214 41 0,'0'0'160'15,"0"-4"-7"-15,0 4-8 0,0 0-11 16,0 0-3-16,0 0-7 0,0 0-8 16,0 0 3-16,8 14 4 0,-8-14 1 15,17-2-1-15,-4-1-3 0,1-2-4 0,4-2-1 16,-4-3-1-16,-1 1-1 0,0-5-7 16,0-1-10-16,-7-2-10 0,-4 0-11 15,-4-2-11-15,-2-2-8 0,-7-3-19 0,-2 1-36 16,-4 1-39-16,1-5-37 0,-2 5-44 15,2-2-37-15,-2-2-44 0,0 0-482 16,1-4 232-16,-7-6 153 0</inkml:trace>
  <inkml:trace contextRef="#ctx0" brushRef="#br0" timeOffset="94191.0959">12499 6103 58 0,'4'4'72'0,"0"0"4"16,2 0 7-16,1-2 3 0,1-2 10 16,-8 0-6-16,15-4 2 0,-6 0-6 15,-3 0-4-15,-2-2-1 0,0 1-12 16,-2-3-4-16,0 0-3 0,-4 3-10 0,0-2-8 16,-2 2-8-16,-2 0-11 0,-3 3-19 15,-2 1-26-15,3 1-15 0,8 0-25 0,-19 3-28 16,11 2-272-16,-1 1 122 0,0 0 81 15</inkml:trace>
  <inkml:trace contextRef="#ctx0" brushRef="#br0" timeOffset="94452.4651">12996 5810 4 0,'0'0'137'0,"0"0"10"0,4 18 4 0,-8-4-1 16,0 9 9-16,-2 6-2 16,-6 7-2-16,0 12-11 0,-5 21 1 0,0 1-28 15,0 5-5-15,-2 2-4 0,0 3-9 16,5 0-11-16,-4 0-7 0,1-3-7 0,1-2-7 16,-2-2-6-16,4-16-5 0,1-7-6 15,4-3-12-15,1-8-22 0,0-3-30 0,1-2-38 16,3-7-39-16,2-2-37 0,0-5-32 15,2-3-477-15,2-1 217 0,2-7 143 16</inkml:trace>
  <inkml:trace contextRef="#ctx0" brushRef="#br0" timeOffset="94707.0333">13034 6888 90 0,'0'0'126'0,"0"0"0"15,0 0-8-15,0 0-7 0,0 19 5 0,0-13-9 16,2 2-5-16,2-1 3 0,1 1-7 16,-1-2 1-16,4-1-1 0,0-1-3 15,-1 0 2-15,4-2 3 0,-3-2-2 0,-8 0-3 16,17-6-5-16,-8-2-4 0,-3 1-8 16,-2-2-9-16,-2-3-5 0,-2 0-13 15,-2 3-3-15,-2-1-14 0,-4-1-20 0,-1 4-24 16,-4 2-28-16,3 3-35 0,-3 2-37 15,0 1-61-15,1 2-480 0,-1 1 221 16,4 2 147-16</inkml:trace>
  <inkml:trace contextRef="#ctx0" brushRef="#br0" timeOffset="98210.1642">4351 9919 28 0,'-8'-6'157'0,"2"0"-8"0,0 5-15 0,-2-4-15 16,2 4-12-16,0 0-9 0,6 1-15 0,0 0-10 16,-10 5-1-16,8 3-1 0,0 5-3 15,2 6 2-15,2 9-1 0,0 3-3 16,-2 9-7-16,2 4-1 0,0 0-6 15,0 1-5-15,-2-3-3 0,2 2 0 0,0-2-8 16,-2-3-1-16,-2-2-8 0,0-5-17 16,0-3-21-16,2-2-14 0,-2-7-12 0,0-1-10 15,-2-1-20-15,-3-5-11 0,-2-5-7 16,-1-4-2-16,-1-5 4 0,1-8 2 16,0-5 9-16,-2-9 9 0,0-6 7 15,-1-13 12-15,2-4 15 0,1-3 10 0,2 0 14 16,-1 0 10-16,3 2 19 0,0 5 4 15,1 5 13-15,1 0 6 0,1 11 2 16,1 0-4-16,0 5-10 0,0 2-9 0,2 2 6 16,0 1-8-16,4 5 8 0,3 3-4 15,4 5 1-15,3 0 5 0,7 6 4 16,7 6 9-16,8 4 2 0,7 8 1 16,13 19 3-16,1 2-3 0,-1 3 0 0,-1 0-1 15,-2-2-1-15,-3-2-5 0,-9-7 3 16,-5-8 1-16,-4 1 1 0,-5-8 4 0,-4-2 6 15,-2-1 11-15,-1-5 14 0,-2 1 12 16,-2-7 6-16,-2-1-2 0,-1-4-4 16,4-6-7-16,-4-5-8 0,1-8-12 15,2-7-9-15,-4-5-7 0,0-1-1 0,-1-5-9 16,-2 1-5-16,-1-2-3 0,-1 1-13 16,-3 1-9-16,-2 6-10 0,0 3-14 15,0 2-20-15,0 4-26 0,0 5-32 0,-2-2-40 16,2 5-37-16,0 4-16 0,0 2-6 15,2 2-14-15,4 5-5 0,-8 0-442 16,12 6 221-16,-4-2 146 0</inkml:trace>
  <inkml:trace contextRef="#ctx0" brushRef="#br0" timeOffset="98454.751">5177 10026 380 0,'6'9'-2'0,"1"3"10"0,-1 1 12 16,0-2-2-16,0 5 4 0,3-2 3 15,-2 3 0-15,1-3-2 0,2 0 3 16,4 3-2-16,-2-6 2 0,3-1 1 0,2-2 9 15,2-5-5-15,-1-3 4 0,2-2 5 16,3-5-6-16,-2-1 14 0,-2-1 5 16,1-4 10-16,-6 0 0 0,-4-1 3 0,-1-2-3 15,-4-1-2-15,-3 2-6 0,-6 0-11 16,-1-1-1-16,-6 5-8 0,-1 0-3 16,-5 1-3-16,-2 3-6 0,-2 1-2 0,-5 2-8 15,6 2-9-15,-2 2-17 0,3 2-26 16,0 0-17-16,4 2-20 0,3 1-20 15,2-1-20-15,6 2-265 0,6 0 130 0,-2-6 85 16</inkml:trace>
  <inkml:trace contextRef="#ctx0" brushRef="#br0" timeOffset="99205.8964">5642 9603 75 0,'0'-8'165'0,"0"2"-12"0,-2 3-26 0,2 3-10 15,0 0-15-15,0 0-5 0,6 19-12 16,-2-2 0-16,2 4-10 0,2 5-2 0,0 6-8 16,0 7-6-16,3-3-5 0,2 8-5 15,0 4-8-15,-3-3-1 0,3 1-13 16,-2 0-18-16,-3-10-18 0,-2-1-14 16,0-2-19-16,-1-5-2 0,-1-6-10 0,-4-3-6 15,0-5-9-15,-2-5-11 0,0-2 3 16,-5-4 2-16,7-3 11 0,0 0 10 15,-16-12 17-15,8 3 15 0,0-1 19 0,2 1 9 16,2-1 6-16,0 0 0 0,4 2 3 16,0-3 1-16,4 3 1 0,0-4 4 15,7 1 1-15,2 0-6 0,5 0 7 0,6 0 2 16,5-4 0-16,1 1-4 0,6-1 2 16,-2 2 1-16,9-5-3 0,-8 3-3 15,-1 2 5-15,0-2 12 0,-4-1 7 16,-3 1 9-16,-5 2 5 0,-4 0 6 0,-2-4-7 15,-4 7 6-15,-6-2 3 0,1 5 0 16,-5-3-4-16,-4 5-5 0,0-1-6 16,-3 2-7-16,5 4-6 0,-12-2-2 0,12 2-4 15,-20 6-6-15,12 3 0 0,-2-1-3 16,2 5-8-16,3 2 3 0,0 1 1 16,3 1-2-16,2 0-3 0,2 2 0 0,3 0 1 15,2 2-3-15,5-4-2 0,0 0 2 16,4-3-1-16,2-3-1 0,-1-5 2 0,5-2-6 15,-2-3 6-15,4-2-1 0,1-3-2 16,1-4 0-16,0 0-2 0,-4-1 3 16,0-3-1-16,-1 1-2 0,-2 1 0 15,-4-1-1-15,-3 2 5 0,1-1-5 0,-4 3 3 16,-1 0-4-16,-2 1-5 0,1 0 2 16,-1 1-6-16,-2 3 0 0,3-1-3 15,-7 3 2-15,11 0 2 0,-11 0-1 0,18 5 3 16,-7 0-1-16,2 1 2 0,-1 1-1 15,1-1 0-15,0 1 0 0,0 1 2 16,-1 1 1-16,-2 1-1 0,2 1 1 0,-4-1 9 16,-2 3 7-16,-2 1 6 0,-2 1-4 15,-2-2 6-15,-2 3 0 0,0 1-2 16,-4-3-2-16,-2 3 0 0,-1-3-4 0,-2-1-1 16,1 1-8-16,-1-3-6 0,-2-3-13 15,3 0-15-15,-1-3-20 0,1-3-28 16,0-2-21-16,0-4-24 0,2-4-14 15,2-3-24-15,2-2-428 0,0-3 200 0,0-5 131 16</inkml:trace>
  <inkml:trace contextRef="#ctx0" brushRef="#br0" timeOffset="99439.8141">6678 9319 29 0,'0'-6'144'16,"0"3"-13"-16,0 3-19 0,0 0 18 15,0 0-3-15,10 27-2 0,-8-7-1 16,2 7-8-16,3 7-4 0,-1 2-9 16,1 3-6-16,-1 0-6 0,2 7-9 0,1 0-10 15,-1 1-7-15,3 1-3 0,-4-8-5 16,1 0-11-16,-2-2-13 0,2-1-14 16,-1-4-22-16,-1-3-20 0,1-4-24 0,-3-2-22 15,0-4-19-15,0-1-12 0,0-4-17 16,-1-3-20-16,-1-3-303 0,-2-2 149 0,0-2 99 15</inkml:trace>
  <inkml:trace contextRef="#ctx0" brushRef="#br0" timeOffset="99948.0561">6862 9965 29 0,'12'-8'61'0,"4"-2"0"0,2 1-11 15,5 0-2-15,1-2-6 0,8-3-5 16,-1 0-3-16,3 0-4 0,2 4-1 0,-2-6 11 15,0 3 5-15,-3 0 4 0,-5 1 12 16,-3 3 14-16,-1-2 13 0,-6 1 6 0,-2 2 3 16,-2 1 2-16,-6-1-2 0,-4 2-5 15,-2 0-8-15,0 6-3 0,-12-7-13 16,2 7 4-16,-4 0-9 0,0 4-7 16,-4-1-4-16,2 5-5 0,-3 4-8 0,-1 3-2 15,2 0-2-15,2 4-8 0,2 0 2 16,1 0-3-16,3 1-4 0,1-6-1 0,2 4-1 15,3 0-2-15,2-5-21 0,4 0-2 16,0-4 1-16,5 0 3 0,0-3-4 16,1 0 4-16,2-4 1 0,3-2 0 15,0-4-1-15,4 0-1 0,-1-2 4 0,0-3 0 16,0 0-1-16,-1-1 1 0,0-1 5 16,0 0 4-16,-3 0-3 0,0 3 0 15,-2-1 2-15,-2 3-1 0,-2-2-5 0,3 6-2 16,0-4-2-16,-3 4-1 0,2-1 4 15,-8 3-3-15,15 5 2 0,-9-2 2 16,3 2-1-16,2 3-2 0,-1 1 0 0,0-1 0 16,1 3 4-16,0-4-2 0,-1 5-1 15,3-5-1-15,-3 2-12 0,2 0-13 16,-4-4-20-16,2 1-20 0,1-1-16 0,-2-1-2 16,-1 0-7-16,2-4-9 0,1 2-7 15,-11-2-1-15,15-6-2 0,-6 1 1 16,-5-1-4-16,2-3 4 0,-2-3 8 0,2-3-204 15,-2-2 103-15,0-7 68 0</inkml:trace>
  <inkml:trace contextRef="#ctx0" brushRef="#br0" timeOffset="100630.2836">7611 9618 396 0,'0'-36'12'0,"-2"5"17"15,2 4 20-15,0 4 15 0,-2 4 29 0,2 5 6 16,-2 2 5-16,2 0 5 0,0 1-9 16,0 4-6-16,-2-1-10 0,0 3-6 0,2 5 10 15,0 0 4-15,-10 13 6 0,6 2 2 16,0 1 2-16,0 8-2 0,0 1-3 15,2 1-7-15,0 3-3 0,2 2-6 16,2 1-5-16,0-2-5 0,2 6-7 0,0-2-5 16,2-1-7-16,4-3-3 0,0 3-5 15,2-4-4-15,3-3-1 0,0-1-7 16,0-6-1-16,2 0 1 0,0-4-7 16,2-1 0-16,0-5-4 0,-2-1 0 0,2-5-4 15,0-3-2-15,-2 0-3 0,2-3-2 16,-2-3-1-16,0-1-3 0,-2-5 0 0,-3 0-4 15,-1 2 3-15,0-3-1 0,-3-4-3 16,-2 4 0-16,-1 0 1 0,-5 1 0 16,2 0 0-16,-4 4 0 0,-1-2 0 0,-3 3 2 15,2 1-4-15,-4 2 1 0,1 2-1 16,7 2 1-16,-17 2-2 0,9 2 1 16,0 3 1-16,-4 3-2 0,6 1 3 15,0 1-2-15,2 1 0 0,-1 2 2 0,3 0 0 16,2 0-2-16,2 1 1 0,1 0 2 15,1-1-4-15,0 1 2 0,4-2-1 0,1 1 0 16,-2-3-6-16,3-1-7 16,-2-1-8-16,3-3-3 0,2-3-8 0,-3-1-6 15,1-3-6-15,2 0-2 0,-1-1-2 16,1-1-1-16,1-2 3 0,0-3 2 0,-2 1 4 16,1-4 3-16,-2 1 1 0,-1-1-2 15,1-1 9-15,-5-2 0 0,2 1 5 16,-2 1 0-16,2-3 4 0,-2 4 0 0,-2-1 5 15,-2 0 1-15,0 2 2 0,2 1-2 16,-2 0 6-16,-2 0-5 0,2 1 4 16,0 1 3-16,-2 0-1 0,2 0 6 0,-2 6 1 15,2-9-2-15,-2 5 1 0,0 4-2 16,3-3 6-16,-3 3 0 0,0 0 8 0,0 0 0 16,0 0-1-16,6 15 2 0,-3-9 0 15,-1 1-2-15,0 0 2 0,2 4-4 16,0-3 1-16,0 3 0 0,3-2-2 15,-1 2 1-15,0 1 0 0,3-3-1 0,0 1-1 16,-3-2-4-16,2-3-15 0,0 3-12 16,1-5-19-16,-4 3-24 0,3-2-24 15,-2-2-36-15,0 2-30 0,-6-4-470 0,9 0 213 16,-9 0 141-16</inkml:trace>
  <inkml:trace contextRef="#ctx0" brushRef="#br0" timeOffset="100769.3709">8011 9665 42 0,'-2'-5'114'0,"4"-1"-25"0,-2 6-43 16,6-7-47-16,-2 1-98 0,3 2 34 0,-1 0 22 16</inkml:trace>
  <inkml:trace contextRef="#ctx0" brushRef="#br0" timeOffset="101413.9144">8276 9725 129 0,'4'13'167'16,"2"4"-13"-16,2-1-9 0,-4 0-8 15,6 5-8-15,-4-1-12 0,0-1-8 0,2 0-10 16,-3-4-10-16,1 0-8 0,-2-4-7 15,1 1-3-15,-1-2-5 0,0-2-6 16,0-1-6-16,3-1-3 0,-1-5-8 16,-6-1-2-16,17-1-5 0,-6-3-5 0,3-2-3 15,-1 3-3-15,0-3-4 0,-1 1-2 16,-1 3-5-16,-1-3 1 0,2 4-7 0,-2-2 1 16,0 3 1-16,1 0-1 15,0 3-3-15,1 0 2 0,3 1-2 0,-2 0 1 16,4 1-1-16,-1-1-1 0,4 1 1 15,1-2 2-15,-2-2 1 0,2-1 3 0,3 0 5 16,0-1 3-16,4-2 4 0,2-3-2 16,-1-2-2-16,-1-2-1 0,-3-2 5 15,5-1-3-15,-6-5 2 0,-2 2-2 16,-4-3 1-16,-1 0 2 0,-7 0 0 0,0-2 3 16,-2 6 11-16,-4-2-1 0,-4 5 2 15,2 0 0-15,-4 4-4 0,-2 2-3 0,-2 1 0 16,-2 5 3-16,8 0 5 0,-14 14 3 15,3-3 3-15,5 3 4 0,-3 3 2 16,3 6 3-16,1 3 0 0,5 5 2 16,0 7-11-16,5 6 0 0,-1 7-2 0,4 6-4 15,1 17-3-15,4 5-5 0,-1-3-2 16,2 0 6-16,-6-2-9 0,0-11-2 0,-2-7 2 16,-4-1-4-16,0-4-2 0,-4-6-7 15,-2-2 4-15,0-3 2 0,-4-4-1 16,0-2-2-16,-4-5 2 0,-2-6 5 15,-3-7 7-15,-3-1 0 0,-2-7-2 16,-2-6-7-16,-1-5-4 0,-1-8-3 0,-2-7-6 16,2-10 2-16,2-8-11 0,3-6-11 15,4-4-12-15,-2-22-18 0,7 10-23 0,2 3-23 16,4 1-33-16,0 1-35 0,2 4-45 16,0 5-25-16,-3 5-28 0,-1-3-652 15,-5 7 308-15,-2 0 203 0</inkml:trace>
  <inkml:trace contextRef="#ctx0" brushRef="#br0" timeOffset="102013.2951">7597 9610 32 0,'-3'-5'144'0,"0"-1"-7"0,3 0 4 15,-2-1-6-15,0 1-4 0,0 0-11 0,0-1 0 16,-2 1-4-16,2-2-8 0,-2 2-6 0,2-1 2 16,0 1 0-16,0 1-6 0,0 0 1 15,2-1-6-15,0 6-6 0,-5-8-6 16,3 4-10-16,2 4-10 0,0 0-11 15,0 0 0-15,0 0 1 0,0 0 9 0,2 28 6 16,1-7 4-16,3 4 0 0,0 9-2 16,0 1-1-16,2 4-6 0,2 5-5 15,2 4-4-15,-2 0-7 0,3 0 0 0,0 1-3 16,0-3-2-16,1-1-6 0,-2-8-1 16,0-2-4-16,-2 1-3 0,1-7-3 15,-2-4 1-15,-1-2-5 0,0-2 0 16,-1-2-1-16,-1-4-2 0,-2 0 0 0,2-2-3 15,-1-1-2-15,-3-2 2 0,3-1-4 16,-1 1-9-16,0-3-13 0,-2 1-17 16,2-2-16-16,-4-2-30 0,4-1-25 15,-2 1-36-15,-2-4-31 0,4 4-33 0,-4-4-30 16,0 0-544-16,0 0 264 0,0 0 174 16</inkml:trace>
  <inkml:trace contextRef="#ctx0" brushRef="#br0" timeOffset="102817.8443">5369 11184 125 0,'-8'2'165'0,"8"-2"-14"16,-12 0-14-16,8 3-11 0,4-3-7 15,0 0-1-15,0 0 7 0,0 0 5 0,26-7 4 16,0 1-1-16,12-5-2 0,32-10-1 16,19-4-4-16,36-12-8 0,18-2-2 15,12-1-2-15,4-6-10 0,48-12-5 0,9 2-3 16,6-1-6-16,3 2-5 0,-7-1-1 15,-10-2-7-15,-8 3-7 0,0-4-1 16,-42 12 3-16,-3 2-7 0,-5 1-3 0,-11 1-4 16,-8 1-4-16,-12 7-8 0,-13 2-2 15,-26 9-2-15,-7 3-5 0,-19 3-3 16,-11 5-6-16,-9 1 2 0,-6 5-4 16,-3 0-1-16,-4-1-5 0,0 4-10 0,-4-2-18 15,-4 5-35-15,-3-2-45 0,-6 3-52 16,-4 0-63-16,3 9-55 0,-3-9-723 0,-19 10 333 15,-3 5 220-15</inkml:trace>
  <inkml:trace contextRef="#ctx0" brushRef="#br0" timeOffset="104235.1633">6656 9355 14 0,'-4'-5'88'0,"2"-1"-2"0,0 2 2 0,-2-2-7 16,2 3-4-16,0-3 3 0,2 6-3 15,-5-7-4-15,1 2-8 0,2-1 2 16,-2 3 0-16,4 3-12 0,-5-5-2 0,3 0-3 15,2 5 0-15,-2-6-3 0,2 6-3 16,-4-6 4-16,4 6-4 0,-2-6-6 16,2 6 0-16,-2-2 4 0,2 2-3 15,0 0-1-15,-3-6-9 0,3 6 0 0,0 0-7 16,0 0-3-16,0 0-4 0,0 0-1 16,0 0-1-16,-4 17 0 0,6-3 1 15,0 2 0-15,1 6-1 0,1 4 3 0,0 4 4 16,0 6 0-16,3 3 4 0,-1 0-2 15,3 1 2-15,-3 6 1 0,4 2 0 0,-1-1-4 16,0 2 1-16,-1-2 0 0,0 1 1 16,3-5-2-16,-2 3 2 0,-1-8-2 15,0 2 0-15,1-6-2 0,1 2-2 16,4-4 1-16,-4-1-5 0,-2-6 2 0,5-2 0 16,-2 0 0-16,-1-4-3 0,3-2 3 15,1-2-4-15,2-6 1 0,-2 2 15 16,6-4 0-16,-4-1-2 0,3-5-6 15,3 1-4-15,-4-2-16 0,2-2-22 0,-2-2-18 16,2-1-28-16,-1 0-26 0,-5-6-28 16,2 2-28-16,-6-2-450 0,0 0 204 0,-4-1 135 15</inkml:trace>
  <inkml:trace contextRef="#ctx0" brushRef="#br0" timeOffset="104454.0773">6834 9921 21 0,'-6'-6'119'16,"6"0"-4"-16,0 6-15 0,4-9-12 15,0 2-17-15,2-2-3 0,6 0-3 16,-4 2-19-16,2-4-26 0,5 1-34 0,-4 0-35 15,1-1-172-15,-1 1 75 0,2 1 49 16</inkml:trace>
  <inkml:trace contextRef="#ctx0" brushRef="#br0" timeOffset="105377.1332">7503 9887 44 0,'-7'-6'117'16,"-1"0"1"-16,-2 0-2 0,-3 0-16 15,-2 3-10-15,-4 0-7 0,0 2-10 16,-2 1-3-16,-5 4-7 0,-1 2-6 0,1 3-2 16,-4 3-5-16,2 1-4 0,-2 2 0 15,2 2-3-15,5 2-8 0,1 2-2 0,4 0-9 16,3-2 3-16,2 2-6 0,4-1-6 15,3-5-3-15,0-1 5 0,4 0 1 16,2-4 8-16,4-3-5 0,0-2 2 16,2-4 4-16,-6-1 3 0,22-10 0 0,-9 2-1 15,1 0-6-15,2-4-3 0,-2-1 6 16,0-2 1-16,0-1-1 0,0-1-4 16,-1 2 3-16,-3 2 2 0,-1-1-3 15,0 3-3-15,-3 1-3 0,0 3-3 0,0-3-2 16,-2 4-6-16,4 1 0 0,0 2 2 15,-2 2-1-15,4 1 1 0,-10 0-1 0,24 6-1 16,-11-5 5-16,3 5-7 0,2 0-4 16,0 0-15-16,6 1-35 0,-1-1-51 15,-4-1-50-15,2-1-397 0,-1 2 186 16,-4-2 123-16</inkml:trace>
  <inkml:trace contextRef="#ctx0" brushRef="#br0" timeOffset="108465.1969">7603 9449 60 0,'-14'-14'130'0,"4"1"-3"0,2 1 2 0,0 1-3 15,1 1-5-15,-2 3-5 0,3-3-4 16,-2 1-7-16,1-1 0 0,-1 1-7 16,2 2-4-16,-1-2-1 0,-2-1-7 15,3 2-6-15,0-1-5 0,-2 1 0 0,4 0-1 16,-3-1-3-16,-2 2-2 0,3 0 0 15,0 1-1-15,2 1-7 0,-1 3-7 16,-1-4-8-16,2 4-6 0,4 2-5 0,0 0-4 16,-13 9-5-16,4 6 9 0,3 10 0 15,0 10 6-15,0 5 1 0,4 3-3 16,0 12 1-16,2 1-4 0,4 1 0 0,2 21 0 16,4-1-2-16,1-1 1 0,4-4-2 15,0 0-5-15,-3-12 1 0,1-9-4 16,0-4-4-16,-1 0 0 0,-3-11-2 15,2-2-4-15,-1-2-1 0,-1-6 0 16,-3-1-1-16,0-2-1 0,0-5 0 16,1-1-7-16,-3-2 0 0,1-2 6 0,-1 0-2 15,-2-1-2-15,2-3 1 0,-2 1-2 0,0-2-2 16,2-2-3-16,-2 1-7 0,0-1-1 16,0-3-6-16,0 2-13 0,-2-5-14 15,3 5-16-15,-3-5-18 0,0 0-11 0,0 0-20 16,0 0-9-16,0 0-10 0,-11-16-13 15,9 11-23-15,-2 0-17 0,0-3-17 16,-2 0-411-16,-1 0 205 0,-1-1 136 0</inkml:trace>
  <inkml:trace contextRef="#ctx0" brushRef="#br0" timeOffset="108872.0889">7954 9784 28 0,'6'-4'51'0,"-1"2"-6"0,-5 2-6 0,10-2-2 16,-4 0-6-16,-6 2-1 0,8-2-8 15,0 1-5-15,-8 1-3 0,10-3-6 16,-10 3-4-16,10-1-2 0,-3-1-2 16,-7 2-6-16,8-4-2 0,-3 2-2 0,-5 2 1 15,8-2-1-15,-8 2 4 0,9-4-1 16,-9 4 1-16,6-3 3 0,-6 3-1 0,4-4-3 16,-4 4 3-16,2-3 3 0,-2 3 5 15,0 0 1-15,4-6 5 0,-4 6 6 16,0 0 7-16,2-5 7 0,-2 5 5 15,0 0 5-15,0 0-2 0,0 0-5 0,0 0-3 16,0 0-3-16,-6-7-4 0,6 7-9 16,0 0-11-16,-8 0-17 0,8 0-25 15,0 0-140-15,-15 4 61 0,6-2 40 16</inkml:trace>
  <inkml:trace contextRef="#ctx0" brushRef="#br0" timeOffset="110571.2921">4347 10207 35 0,'-10'-2'67'0,"10"2"1"0,0 0-6 16,-4-2-3-16,4 2-3 0,0 0-5 0,0 0 7 16,0 0-3-16,0 0-13 0,0 0-6 15,0 0-3-15,0 0-4 0,0 0-3 0,-14 4-4 16,14-4 0-16,0 0-3 0,0 0-1 16,0 0 0-16,0 0-1 0,0 0 1 15,-6 1 4-15,6-1 4 0,0 0-2 16,0 0 5-16,0 0 0 0,0 0 3 0,0 0-3 15,0 0 4-15,0 0-4 0,0 0 5 16,-6 3-5-16,6-3-8 0,0 0 5 0,0 0-7 16,0 0 2-16,0 0-5 0,0 0 2 15,22 5 5-15,-2-1 4 0,14-2-3 16,11 0-1-16,20-2 2 0,39-4-5 16,32-4 8-16,9-3-1 0,15-6 4 0,15 0-1 15,56-6 2-15,8-2 0 0,0 2-6 16,-2 1 7-16,7-2 0 0,9 2 1 15,-5 1 4-15,-5-2 2 0,-50 10-2 0,-7-2-4 16,-2-1-3-16,-8 5-3 0,-11 1 1 16,-11 3-6-16,-16 1-2 0,-32 1-3 15,-11 3-4-15,-18-1 0 0,-16 1-2 0,-10 1 3 16,-5-2-3-16,-10 1-1 0,0 2 0 16,-4 0-1-16,-1 0-12 0,-7-1-6 15,-3 1-17-15,-1 0-24 0,-2 0-18 0,-2 0-29 16,-4 0-32-16,-4 0-38 0,-1 1-363 15,-7-1 180-15,0 0 119 0</inkml:trace>
  <inkml:trace contextRef="#ctx0" brushRef="#br0" timeOffset="111010.1718">4675 10081 106 0,'-11'1'120'0,"3"-1"-1"0,0 0-6 0,8 0 1 16,-10 0-12-16,10 0 0 0,0 0-14 15,0 0-11-15,0 0 1 0,0 0-6 16,44-13 3-16,7 1 2 0,35-8-2 0,34-6 1 16,16-5 0-16,23-2 4 0,57-7 2 15,14 1-5-15,3 0-6 0,3 2-3 16,4 2 3-16,15 4-6 0,-7 4-7 0,-9 3-4 16,-53 9-5-16,-11 4-5 0,-16 1-5 15,-13 2-4-15,-31 5-4 0,-16-1-4 16,-8 2-2-16,-26-2-1 0,-13 4-6 0,-10-2 3 15,-9 2 0-15,-1 0-1 0,-10 0-4 16,-1-2-3-16,-9 2-14 0,-3 0-20 16,-9 0-19-16,0 0-26 0,0 0-22 0,0 0-33 15,-32 8-25-15,11-4-19 0,-8-1-458 16,-5 1 212-16,-11 2 140 0</inkml:trace>
  <inkml:trace contextRef="#ctx0" brushRef="#br0" timeOffset="111360.0061">4755 9950 56 0,'-8'1'97'0,"4"1"3"0,4-2 7 16,0 0 12-16,28 8 3 0,1-6-5 15,19-2 9-15,19-2-2 0,32-2-5 0,34-3-8 16,13-5 2-16,15-1-2 0,15-3-8 16,6 0-8-16,4-3-3 0,5 1-4 15,48-1-4-15,5 0-8 0,-6 2-9 0,-50 5-3 16,-4 1-12-16,-8 1 1 0,-10 1-6 16,-11 3-4-16,-12 0-6 0,-33 5-3 15,-10-1-5-15,-27 2-5 0,-13-1-4 0,-15-2-5 16,-7 3 0-16,-5 0-3 0,-5 3-6 15,-9-2-16-15,-4 2-24 0,-9 3-29 16,-6 0-28-16,-4 0-27 0,-9 5-34 16,-6-1-38-16,-13 5-429 0,-10 0 210 0,-27 10 139 15</inkml:trace>
  <inkml:trace contextRef="#ctx0" brushRef="#br0" timeOffset="111655.8114">5844 10550 23 0,'-18'9'155'0,"14"1"0"16,15-5-4-16,8-1-6 0,11-2-8 15,19 0-3-15,39-4-10 0,10-6-4 16,7 1-1-16,26-7-2 0,5-5-2 16,13 0-12-16,7-6 2 0,5 0 2 0,0-3 1 15,-5 1-2-15,-3-1-2 0,-7 4-5 0,-13-3-5 16,-8 2-4-16,-30 5-2 0,-6 2-6 15,-8 2-9-15,-22 5-6 0,-13 1-6 16,-8 3-4-16,-8-1-5 0,-3 2 3 0,-1 3-13 16,-5-1-1-16,1 0-7 0,-6 0-10 15,2 3-14-15,-6-1-23 0,0-1-37 16,-1 0-45-16,-2 1-45 0,1 2-49 16,-10 0-43-16,11-2-577 0,-11 2 275 0,0-4 182 15</inkml:trace>
  <inkml:trace contextRef="#ctx0" brushRef="#br0" timeOffset="112813.7109">4083 4517 121 0,'-5'-4'163'0,"3"-2"-15"0,2 6-16 0,-6-4-20 15,6 4-7-15,0 0-11 0,0 0-4 16,-11 15-3-16,7 1 7 0,0 4-6 16,-3 8-2-16,-1 4-3 0,0 7-2 0,0 7-12 15,-4 3-1-15,4 6-6 0,-2-2-8 16,-1 0 0-16,0-1-6 0,3-2-8 16,-1 0-4-16,1-12-18 0,2 1-28 0,0-7-34 15,0-4-31-15,2-4-25 0,0-5-28 16,0-6-408-16,-2-6 182 0,0-1 120 15</inkml:trace>
  <inkml:trace contextRef="#ctx0" brushRef="#br0" timeOffset="113174.1077">3928 4604 101 0,'13'3'125'15,"-1"1"0"-15,5 7 2 0,3-1 0 0,2 11-4 16,4 3-3-16,8 4-5 0,13 18-6 16,-5-2-10-16,5 5-30 0,-5 0-1 0,2 1-9 15,1-1-2-15,-3 1-4 0,-6-12-10 16,-7-5-2-16,-1-1-2 0,-5-7-3 16,-1-3 6-16,-2 0 2 0,-4-5 5 15,-2-1 16-15,-1-6 20 0,-2 2 7 0,-3-6-1 16,3-4-9-16,-5-4-6 0,2-4-8 15,-4-4-9-15,4-7-4 0,-2-3-8 0,-2-7-6 16,0-4-5-16,2-5-3 0,-2-2-3 16,1-2-5-16,1 0-4 15,-2 0-4-15,3 0-7 0,-3 2-8 0,2 3-8 16,-1 7-10-16,-1 2-20 0,0 1-33 0,0 6-40 16,0 1-35-16,2 3-24 0,2 2-13 15,-2 3-11-15,2 6-415 0,-2 1 206 16,5 5 136-16</inkml:trace>
  <inkml:trace contextRef="#ctx0" brushRef="#br0" timeOffset="113518.1721">4935 4865 121 0,'-2'8'127'0,"0"1"-4"0,0 1-5 0,-2 3 0 16,0 2-11-16,4 0-8 0,-2 4-11 15,2-1-3-15,-2 1-5 0,4 0-4 0,0 0-1 16,2 0-8-16,0 0 0 16,2 0-6-16,0-3-3 0,4 0-7 0,2 0-3 15,1-5 2-15,-1 1 0 0,3-5-5 16,0-1-6-16,-1-3-2 0,2 2 2 0,-4-5 2 16,1-2-1-16,0-2-2 0,0-4 2 15,-3-3 0-15,-2-3-4 0,1-2-1 0,-4-4-6 16,-3 1-1-16,-2-2-5 0,-4-1-2 15,-3-3-4-15,-4 1-3 0,1 4-1 16,-3-1-7-16,0 4 2 0,-2 0-8 16,1-1-6-16,-2 5-13 0,4 2-15 0,-3 1-14 15,3 2-35-15,1 1-35 0,0 1-29 16,3 3-27-16,2-2-380 0,2 1 188 0,2 1 124 16</inkml:trace>
  <inkml:trace contextRef="#ctx0" brushRef="#br0" timeOffset="113778.2921">5200 4474 90 0,'0'0'127'0,"0"0"-3"16,0 0-4-16,4 16 3 0,-2-3 7 15,0 4 0-15,-2 4-9 0,0 5-1 16,3 4-14-16,-3 2-2 0,2 0-6 0,0 8-10 15,0-2-8-15,3 2-5 0,-3-2-9 16,4 2-8-16,-2-1-4 0,0-3-8 16,2-1-1-16,3 1-5 0,-2-4-10 0,1-6-10 15,0-3-15-15,1 0-18 0,-1-2-17 16,3-2-29-16,0-6-29 0,3 3-42 0,-2-7-442 16,2-5 195-16,-2-1 128 0</inkml:trace>
  <inkml:trace contextRef="#ctx0" brushRef="#br0" timeOffset="114352.3891">5549 5093 50 0,'11'-5'96'0,"0"-3"-14"16,1 1-2-16,1-3-4 0,0 1-4 0,-3-1-3 15,3-3 2-15,-5 2 2 0,-2-3-1 16,2 0 4-16,-2 0 0 0,-4 2-4 16,-2 0-4-16,0 1 1 0,-2 2-4 0,-2 1-8 15,-2 0-6-15,-2 3-3 0,2 1-6 16,-4 2-4-16,10 2 0 0,-20 6-4 16,8-1-5-16,-1 3 2 0,1 1-5 0,0 3-3 15,4 1 4-15,-2 0-7 0,4 3 1 16,-1 1-3-16,1-1 0 0,3 0-3 15,1 2 2-15,0-3 4 0,4 2-4 16,-2-2 6-16,5-1 2 0,1-3 0 0,1 0-2 16,3-3 6-16,0-2-2 0,4-2 0 15,2-2-24-15,-1-2 0 0,2-5 2 0,2 2-2 16,3-5 3-16,2-3-2 0,2-7 0 16,-1 3 0-16,1-2 0 0,-3-2 1 15,-4 2-2-15,-2 0 0 0,-2 2-1 16,-2-2 0-16,-5 4 2 0,-2 1-4 0,0 0-6 15,-1 5 4-15,-3-1-2 0,-2 2 0 16,3 1-3-16,-3 1 1 0,0 4 0 0,0 0-1 16,4-4-1-16,-4 4 0 0,0 0 3 15,14 9-1-15,-5-3 7 0,1 0-7 16,1 1 5-16,0 0-3 0,-1 4 0 0,0-2 1 16,0 1-2-16,-2 2 4 0,-2-1 1 15,-2 3 2-15,-2-4 1 0,-4 4 3 16,-2 1-5-16,-4 2 2 0,-1 2-3 0,-2 1 0 15,-3-4-13-15,-1 2-27 0,-2-2-41 16,0 0-30-16,-3-2-47 0,-2-3-357 16,0-3 176-16,-1-1 115 0</inkml:trace>
  <inkml:trace contextRef="#ctx0" brushRef="#br0" timeOffset="114634.6139">4980 4801 60 0,'13'-10'116'0,"6"-2"-9"0,7 3 1 0,3-4-6 15,3 1-6-15,4 1-3 0,0-3-1 16,1 5-4-16,1-3-4 0,1 3-8 0,-5-1-4 15,0 3-8-15,-7-1-2 0,1 0-7 16,-5 3-6-16,-2-1-5 0,-4 2-8 16,0 0-8-16,0 2-21 0,-5-2-20 15,2 3-31-15,-2-1-27 0,2 2-35 0,-2 0-304 16,0 0 139-16,-2 0 92 0</inkml:trace>
  <inkml:trace contextRef="#ctx0" brushRef="#br0" timeOffset="115072.2974">6733 4572 160 0,'-7'12'151'0,"3"2"2"0,-2 4-13 0,2 1-8 15,-3 3-8-15,5 3-13 0,-2 2-6 0,-1 2-16 16,3 0-3-16,2 7-8 0,-2-1-6 16,0 4-6-16,2 1-5 0,0-1-9 15,0 0-7-15,-2 0-11 0,2-8-20 16,-2 0-30-16,0-3-34 0,2-1-51 0,-2-6-412 15,0-4 175-15,0-2 115 0</inkml:trace>
  <inkml:trace contextRef="#ctx0" brushRef="#br0" timeOffset="115339.2045">6440 4659 88 0,'4'-11'169'0,"6"-2"-14"0,4-3-7 0,5 1-2 16,4-3-5-16,5-1-3 0,1 3-7 15,1-3-7-15,0 1-6 0,-1 2-14 16,-1 0-3-16,2 3-8 0,-9 1-8 0,-3 1-7 16,2 0-9-16,-6 4-2 0,0-2-12 15,0 4-11-15,-3 0-20 0,-3-1-28 16,0 1-29-16,1 3-18 0,0 2-25 0,-9 0-30 15,16 11-28-15,-7-4-29 0,0 7-351 16,-1-2 175-16,0 7 115 0</inkml:trace>
  <inkml:trace contextRef="#ctx0" brushRef="#br0" timeOffset="115807.5613">7137 5028 63 0,'10'-6'169'0,"-6"1"1"16,1-1 1-16,0 1 6 0,-3-3-1 0,-2 2-2 16,0-1-7-16,0 1-14 0,0 6-19 15,-7-7-13-15,0 2-13 0,1 4-14 0,-4 1-10 16,-1 4-8-16,-1-1-12 0,-6 5-3 16,4 3-8-16,-4 1-5 0,2 4-5 15,3-1-7-15,-2 2-2 0,2-2-9 16,5 0-9-16,-2-1-6 0,4-3-7 0,0 0-3 15,2-1-1-15,2-3 0 0,2-1 1 16,2-2-1-16,-2-4-1 0,10 2 1 0,-10-2-1 16,12-6 2-16,-2-3 0 0,1 0-5 15,0-1 6-15,-1-1 0 0,1-1-2 16,-1 0 1-16,-2 1 1 0,0 1-1 16,0 1-3-16,-2 3 1 0,0 0-1 0,0 1-2 15,-1 2-3-15,-1-2 2 0,-4 5-2 16,9 0 0-16,-9 0 5 0,10 12 2 15,-6-3-1-15,3 3 1 0,1-1-1 0,0 2 2 16,-1 3-1-16,2-1-1 0,-1 0 3 16,2 0 0-16,-1-2 2 0,0 3-10 15,-1-2-13-15,0-3-22 0,1 0-12 0,1-3-6 16,-1 0-1-16,0-5-11 0,1 0-14 16,0-3-19-16,0-5-8 0,0 2-7 15,2-6-3-15,-1-1 2 0,2-7-6 0,-1-3-301 16,1-1 145-16,-1-5 97 0</inkml:trace>
  <inkml:trace contextRef="#ctx0" brushRef="#br0" timeOffset="116408.2295">7444 4829 439 0,'4'-26'-8'0,"-2"2"12"16,0 6 17-16,0 2 12 0,-2 3 14 15,2-1 5-15,0 5 9 0,-2-1 3 16,2 3 5-16,1-3-1 0,-3 3-5 0,2 1-4 16,-2 0-1-16,0 0-9 0,2 2-4 15,-2 4-2-15,0 0 4 0,0 0 5 16,0 0 4-16,7 16 11 0,-5-7 6 15,0 5 5-15,-2 3-1 0,0 0-9 0,0 4 0 16,0-1-4-16,0 4-8 0,0 2-2 16,-2 1-5-16,0-2-1 0,0-1-6 0,0 0 6 15,-3-2 0-15,3-2-1 0,-3-3 0 16,3-1-2-16,-2 1 0 0,0-4-4 16,2-1-1-16,0-4-1 0,0 2-1 15,0-1-1-15,2-3 1 0,-3 2-2 0,3-3-1 16,-2 1-2-16,2 0-4 0,0-6-5 15,-2 6-1-15,2-6-4 0,0 0-4 0,0 0-7 16,0 0-2-16,0 0-5 0,17-10-2 16,-13 4-8-16,5 1-9 0,-2-3-8 15,3 0-9-15,-2-1-12 0,5 1-5 16,-2 0-14-16,-1 1-10 0,3 1-4 0,-1-1-8 16,-1 1-5-16,2 2 0 0,-1-1-1 15,2-1 0-15,-4 2 4 0,2-1 7 16,1 3 8-16,-2-1 5 0,0 0 10 0,-3-2 8 15,0 4 2-15,0-1 8 0,2-2 3 16,-4 2 11-16,0-2 6 0,0 3 10 16,-6 1 10-16,8-5 6 0,-3 4 12 0,-1-4-2 15,-4 5 0-15,0 0 1 0,5-5 7 16,-5 5-2-16,0 0 2 0,0 0 0 0,-7-8 1 16,7 8 4-16,0 0 3 0,-17 4 0 15,17-4 3-15,-14 6 1 0,2-3 1 16,4 2 0-16,0-2-1 0,0 1-4 15,-1 2-2-15,3-2 1 0,-1 2-3 0,3 2-1 16,2-1-4-16,-3 0 1 16,5 1-3-16,3 0 2 0,-1 0-1 0,2 1-4 0,0-4 0 15,3 5-1-15,1-4-4 0,-1 1-18 16,1-1-21-16,0 2-37 0,-2-3-32 16,4 1-30-16,-2-2-457 0,0 0 199 15,0-4 131-15</inkml:trace>
  <inkml:trace contextRef="#ctx0" brushRef="#br0" timeOffset="116640.708">7958 4951 67 0,'0'0'125'0,"0"0"-6"16,5 16 2-16,-5-10-11 0,2 2-2 0,-2 2-7 15,2 0-3-15,0-1-7 0,0 1-12 16,-2 1-5-16,4-1-9 0,-4-1-2 16,4 0-11-16,-4 1-15 0,4-2-21 15,-2-1-42-15,0 1-32 0,4-2-19 0,-4-1-26 16,2-1-259-16,0 0 124 0,-4-4 80 16</inkml:trace>
  <inkml:trace contextRef="#ctx0" brushRef="#br0" timeOffset="117343.199">8009 4886 6 0,'4'7'153'0,"0"3"-13"16,3 1-7-16,-3 3-8 0,0-1-10 15,3 2-12-15,-1-4-10 0,0 3-11 0,-1 0-5 16,1-5-7-16,0 3-11 0,-2-3-1 15,0 0-7-15,1-2 2 0,0 0-3 16,1-1-11-16,0-1 0 0,0-1-7 0,2 0 0 16,3-2-4-16,-2 0-1 0,1 0-6 15,1-2-3-15,1 0-1 0,2 0-4 16,0 0 4-16,-2 0-13 0,4 0-17 0,3 0 2 16,-7 0-3-16,8 0-3 0,-2-2 5 15,-2 0 4-15,2 0 10 0,1-2-7 16,5-2 7-16,-1-1 3 0,0-2 2 0,-1-3 4 15,1 0 0-15,-2 1-1 0,-2 0 5 16,0-3 8-16,0 3 15 0,-6 1 14 16,-3 1 7-16,1 1 1 0,-5 0-1 15,1 3-3-15,-5-1-5 0,0 2-2 0,0 1-7 16,-2 3-5-16,0 0-2 0,0 0-3 16,0 0-1-16,-19 9-3 0,10-1 5 0,3 5-3 15,0 0 3-15,-3 6-1 0,3 5 4 16,0 1 0-16,2 1-1 0,-1 4 0 15,3 4 2-15,2 5-4 0,-3 1-1 16,6 1 2-16,-3 2-6 0,0 0-2 0,0-1-1 16,-3 1-3-16,3-2-2 0,-2 1-2 15,0-4 0-15,-2-2 1 0,2-4-4 0,-2-2 0 16,0-2 1-16,-2-3 1 0,-1-1 0 16,0-3-2-16,-1-2 0 0,-2-1-3 15,-1-6 3-15,-1-2-5 0,1-4-10 16,-2-2-21-16,1-4-33 0,0-4-38 0,0-3-31 15,0-5-36-15,3-3-35 0,3-8-33 16,-1-6-504-16,5-7 248 0,0-8 165 16</inkml:trace>
  <inkml:trace contextRef="#ctx0" brushRef="#br0" timeOffset="117591.0388">8904 4747 117 0,'0'0'128'16,"0"0"-11"-16,0 0-6 0,0 0-4 15,13 6-4-15,-13-6-11 0,0 0 3 0,7 1 3 16,-7-1 0-16,0 0-6 0,8 3 1 16,-8-3-6-16,0 0-5 0,8-4-4 15,-8 4-5-15,4-5-7 0,-4 5-8 0,5-7-15 16,-3 4-19-16,-2 3-34 0,2-6-28 15,-2 6-41-15,4-4-35 0,-4 4-26 16,0 0-330-16,0 0 160 0,0 0 105 0</inkml:trace>
  <inkml:trace contextRef="#ctx0" brushRef="#br0" timeOffset="117835.9715">9027 5099 117 0,'8'8'146'0,"1"-2"-3"0,-3-2-1 15,3 2-6-15,-1-3 1 0,3-1-1 0,-5 0 10 16,-6-2 1-16,13-2 4 0,-13 2-2 16,11-5-11-16,-9 0-10 0,0 0-16 15,-2 5-14-15,-4-10-8 0,0 5-17 0,-3 3-14 16,0-2-28-16,-1 2-36 0,-2 2-40 15,10 0-47-15,-19 2-68 0,6 2-513 16,4-1 229-16,-3 0 151 0</inkml:trace>
  <inkml:trace contextRef="#ctx0" brushRef="#br0" timeOffset="118548.9254">10574 4650 10 0,'4'-6'182'0,"1"0"-5"0,-3 3-10 0,0-1-16 15,-2 4-13-15,4-6-16 16,-4 6-9-16,0 0-11 0,0 0 5 0,11 16 3 15,-9-5-1-15,2 6-2 0,1 6-5 16,-1 2-6-16,0 3-8 0,0 3-6 0,0 3-7 16,2 6-8-16,2-2-5 0,-2 4-5 15,0-2-9-15,0 1-1 0,0 0-6 16,1-3-11-16,-1 0-21 0,1-2-28 16,-3-8-37-16,2 2-40 0,1-4-33 0,-3-1-36 15,4-2-493-15,-2-8 224 0,6-3 147 16</inkml:trace>
  <inkml:trace contextRef="#ctx0" brushRef="#br0" timeOffset="118921.9376">11182 4888 96 0,'0'-4'190'15,"0"4"-22"-15,2-6-13 0,-2 6-15 16,0 0-6-16,0 0-9 0,-2 25-12 15,0-14-6-15,0 1-7 0,2 3-9 16,-2 3-8-16,4-1-7 0,0 2-3 0,0 0-4 16,2 1-4-16,0-2-8 0,3 3 1 15,1-2-3-15,0-4-4 0,6 1 1 0,-4-4 4 16,2-2-5-16,2-1-2 0,2-3-2 16,1-2 0-16,0-4-2 0,0-3-3 15,3-1-2-15,-2-8-2 0,3 1-2 16,-4-3 0-16,0-3 1 0,0-2-2 0,-4-2-1 15,-3-4-3-15,-2 1-5 0,-3 1 1 16,-3-1-3-16,-4 4-2 0,0-3-4 0,-5 4-2 16,-1 0-2-16,-4 0-4 0,-4 2 0 15,0 3-2-15,-3 1-3 0,-1 1-11 16,2 4-18-16,0 0-28 0,0 2-30 16,1 2-36-16,0 3-31 0,2 1-34 0,5 0-37 15,-4 1-470-15,6-1 235 0,8 0 154 16</inkml:trace>
  <inkml:trace contextRef="#ctx0" brushRef="#br0" timeOffset="119229.549">11783 4714 104 0,'2'4'149'0,"0"0"-15"16,1 2-5-16,1 0-8 0,2-1 1 0,0 1-4 16,3 0-3-16,1-3-3 0,3 3-3 15,0-2-9-15,1-2-3 0,2-2-5 16,-2 1-6-16,-1-1-1 0,4-1 0 16,-4-1 1-16,-1-2-4 0,0 1-3 0,0-3-5 15,-4 2-6-15,-2-4-8 0,-2 3-10 16,-2-3-9-16,-4 0-15 0,-2 1-25 0,-2 1-27 15,-2 2-31-15,-2-1-18 0,2 1-32 16,0 2-36-16,0-2-39 0,-1 2-408 16,5 0 200-16,4 2 133 0</inkml:trace>
  <inkml:trace contextRef="#ctx0" brushRef="#br0" timeOffset="119529.7447">12426 4167 215 0,'7'-8'250'0,"-3"0"-8"0,0 2-15 15,-2 2-24-15,0 0-14 0,-2 4-21 16,0 0-21-16,0 0-10 0,0 0-16 16,0 0-9-16,-14 29-9 0,5-6-9 15,-5 7-4-15,-6 12-8 0,4 2-2 0,-10 17-10 16,3 2-6-16,-1 4-5 0,-1 1-4 15,2 0-5-15,-1 3-5 0,1 2-3 16,2-3-4-16,0 2-1 0,-1-1-7 16,4-3-1-16,-3-1-1 0,1-5-6 0,4-7-6 15,0-10-17-15,2-3-22 0,1-6-25 16,3 1-36-16,-1-4-35 0,2-2-47 0,5-6-50 16,0-4-596-16,4 0 276 0,0-6 182 15</inkml:trace>
  <inkml:trace contextRef="#ctx0" brushRef="#br0" timeOffset="119833.225">12358 5320 52 0,'0'0'147'0,"0"0"-11"0,0 0-9 16,-2 19-9-16,2-11-12 0,0-1-16 15,2-1-1-15,0 1-1 0,4 2 2 0,-2-4 2 16,2 0-6-16,0 0 6 0,2-4-2 16,1 2-1-16,-9-3 4 0,19-4 2 15,-8-1 9-15,-3-2 5 0,0 0 1 0,-1-4-1 16,2 3-6-16,-5-4-20 0,0 1-8 16,-4-1-8-16,-2-1-9 0,0 4-7 15,-2-3-9-15,-5 3-11 0,2 1-28 0,-3 2-28 16,-3 1-40-16,3 1-43 0,-1 0-42 15,-2 4-52-15,3 0-504 0,-2-1 240 16,-4 1 158-16</inkml:trace>
  <inkml:trace contextRef="#ctx0" brushRef="#br0" timeOffset="166379.6418">17290 12304 7 0,'-12'2'57'15,"0"0"-9"-15,-4 0 0 0,4 0-1 0,-3-2-3 16,2 2 3-16,-2-1 0 0,3 2-1 15,-1-3-2-15,0 1-2 0,1 1-2 0,1-2-1 16,2 1-1-16,-1 2-5 0,10-3-1 16,-15 0-13-16,11 2 4 0,4-2 1 15,0 0-9-15,0 0 4 0,0 0 2 0,0 0-5 16,27 10-5-16,-7-6 0 0,4 2 1 16,11 5-7-16,1-3 4 0,10 9-6 15,3-3 2-15,1 4 4 0,23 6-12 0,-4 3 0 16,3-2-3-16,-1-1-3 0,-2 5-4 15,-1-1-5-15,-1 2-4 0,-3-4-7 16,2-1-4-16,-14-5-5 0,-5-2-2 16,-3-3-2-16,-4-3 3 0,-1-3-2 0,-1-3-2 15,-4-2-2-15,-2-7-104 0,-3 0 51 16,1-1 33-16</inkml:trace>
  <inkml:trace contextRef="#ctx0" brushRef="#br0" timeOffset="167978.2788">17064 12849 34 0,'0'0'70'0,"-8"2"4"15,8-2 3-15,0 0 1 0,0 0 12 16,0 0-2-16,0 0-1 0,0 0-12 0,12-12-7 15,3 3-9-15,13-6-7 0,4 0-6 16,12-10-3-16,21-6-5 0,5-3-5 16,4 0-8-16,4-1 4 0,-1-1-2 15,1 3-6-15,-2 2-2 0,-6 0-4 0,-4 2-1 16,-13 8 1-16,-11 2-4 0,-5 4-5 16,-6 4 4-16,-6-1-3 0,-2 3 4 0,-1-1-5 15,-6 3 6-15,2 1-7 0,-4 0 3 16,-3 0-4-16,1 0 4 0,0 3-6 15,-4-1-10-15,-2-1-3 0,0 4-9 16,-2-2-35-16,-2-1-30 0,-2 4-19 0,-2-8-231 16,2 8 114-16,-10-7 75 0</inkml:trace>
  <inkml:trace contextRef="#ctx0" brushRef="#br0" timeOffset="168486.0096">16757 12378 39 0,'0'0'46'0,"0"0"0"0,0 0-1 16,0 0 7-16,0 0-2 0,0 0 0 15,26 6 6-15,-10-6 1 0,8 3 4 16,11-3 13-16,14-3 1 0,17 0-12 15,29-1 8-15,9-4 0 0,8-2-3 0,26 3-1 16,-7-5-7-16,0 0 6 16,-23 5-8-16,2 1-5 0,0-1-15 0,3 1 6 15,-8 1-5-15,-1-3-8 0,-4 4 3 0,-10 0-8 16,-17-1 0-16,-14 2-7 0,-11 2 4 16,-5-1-6-16,-7 0-1 0,-4 0-1 15,-3 0-4-15,-5 2 1 0,-4-2 2 0,2 2-6 16,-5-2 4-16,-5 2-5 0,-1-2-17 15,-4 2 2-15,-7 0-19 0,0 0-31 16,0 0-13-16,0 0-22 0,-43 2-10 16,17 0-14-16,-3 0-269 0,-3 2 132 0,-10 1 86 15</inkml:trace>
  <inkml:trace contextRef="#ctx0" brushRef="#br0" timeOffset="168829.8285">16850 12727 37 0,'30'1'100'0,"12"4"-3"15,7-4-9-15,16-1-4 0,26 0-2 16,0-1-2-16,7-4-1 0,4 4-4 15,1-7 1-15,1 3-11 0,2-3 0 0,-1 2-1 16,2-1-10-16,-2 3 0 0,-5-2-5 16,-5-1-6-16,-4-1-3 0,-21 0-4 0,-13 3-5 15,-10-1-13-15,-7 2 10 0,-7 2-3 16,-1-2 3-16,-4 2-10 0,-3-1 5 16,-5 1 2-16,-2 0-5 0,-3 0 4 15,-2 2-1-15,0 0-6 0,-5-4-4 0,0 4-3 16,-1-3-16-16,-7 3-35 0,0 0-28 15,9-3-38-15,-9 3-352 0,0 0 156 16,0 0 103-16</inkml:trace>
  <inkml:trace contextRef="#ctx0" brushRef="#br0" timeOffset="178055.5024">22227 12353 10 0,'-13'5'61'15,"4"1"-1"-15,1-4-1 0,-1 3 0 0,3-1-4 16,0-2-3-16,6-2 6 0,-10 6-2 15,7-5-3-15,3-1 0 0,0 0 3 0,0 0 1 16,30 0 3-16,-7-1 0 0,8-4 2 16,16 2-4-16,15-3-1 0,25-4 0 15,8 1-6-15,6-1-5 0,6 1 0 0,0-1-7 16,2 3-1-16,-8-1-3 0,-2 2-2 16,-8 3-8-16,-2-3-1 0,-21 4 4 15,-11 0-8-15,-8 0 0 0,-7 0 5 0,0 2-4 16,-6 0-7-16,-3-2-3 0,-7 2 0 15,0 0-1-15,-3 0-1 0,-3 2 2 16,-4-4 0-16,-1 2-2 0,-2 0-3 16,-1 0 4-16,-1 2-2 0,-1-2-2 0,-1 0-1 15,-9 0 2-15,15 0-4 0,-15 0 0 16,8 0-15-16,-8 0-21 0,4 4-13 16,-4-4-10-16,0 6-8 0,0-6-11 15,0 0-11-15,-8 7-16 0,0-5-12 0,0 2-240 16,-4 2 120-16,-4-3 80 0</inkml:trace>
  <inkml:trace contextRef="#ctx0" brushRef="#br0" timeOffset="178412.3112">22210 12596 16 0,'21'0'97'16,"9"1"-12"-16,8-1-1 0,13 0-1 16,10-1-5-16,5-1 0 0,27-6-2 0,-2 5-3 15,2 1-2-15,-2-2-4 0,-2-2-6 16,-15 4-8-16,-9-2 5 0,-1 3-8 16,-3-2-8-16,-4 1 4 0,-8 1-4 15,-5-1 0-15,-2-1-2 0,-5 3-9 16,-5-1-5-16,-3 1 0 0,-6-2-15 0,1 2 15 15,-3 0 3-15,-3 0-3 0,0-3 2 16,-3 3-5-16,-3 0 1 0,-1 0-5 16,0 0 4-16,-1 0-7 0,-2-1 5 0,-8 1-8 15,18 0-2-15,-18 0-17 0,12 0-2 16,-6-2-22-16,-6 2-25 0,9-5-18 0,-9 5-21 16,9 0-24-16,-9 0-294 0,0 0 140 15,6-5 92-15</inkml:trace>
  <inkml:trace contextRef="#ctx0" brushRef="#br0" timeOffset="183053.2338">22091 12325 23 0,'-2'-10'39'0,"0"-3"-2"0,0-2 0 16,-2-6 4-16,2-2-11 0,-3-5-3 0,3-3-3 16,-2-9-2-16,1-2-6 0,1-3 0 15,2-11-3-15,-2-5-3 0,4-22-1 16,0-2-1-16,3 2-2 0,-1 1-3 15,3 1 2-15,-1 3-3 0,0 1 5 0,1 12-9 16,-1 10 2-16,0 0-3 0,0 2 5 16,3-1-5-16,-2 4-1 0,1 1 0 15,0 2 1-15,0-2 0 0,4 6 0 0,-2-1-2 16,1 4 0-16,-1 4 1 0,3-1-3 16,0 3 2-16,-1 2 1 0,6 1 0 15,-2 1 0-15,3 1-1 0,9 0-1 0,2 1 1 16,5 1 3-16,9 2-2 0,18-7 3 15,8 6-1-15,6 1-2 0,11 0 1 16,8 4 1-16,7 2 0 0,24 1-1 0,-1 2 0 16,7 1-1-16,5 1 1 15,6 4 2-15,5 1 1 0,11 0-3 0,3 1 0 16,5 0 3-16,-1-1-2 0,-1 5-3 16,-3-1 5-16,4 2-1 0,-1 0 0 15,0 0 0-15,-4 3-2 0,-4 0 3 0,-11 0-5 16,-30 3 5-16,-8-6-2 0,-7 3 2 15,-8-1 0-15,-20-1-2 0,-12 1 4 0,-4-4-4 16,-10 4 2-16,-5-4 0 0,-6 4 0 16,-5-4 2-16,-1 4 0 0,-4 0 1 15,-3-4-1-15,-1 4 2 0,-6-2-2 0,3 0 2 16,-6 0 2-16,0 1-4 0,-1-1 1 16,2 0-1-16,-6 2-1 0,2 0 0 15,0-2-1-15,-3 1-1 0,2 1 0 16,-1-2-1-16,-2 1 1 0,3 2-3 0,-9 0 2 15,10-1 0-15,-10 1 1 0,11 1 3 16,-11-1-2-16,9 8-1 0,-3-3 2 16,-2 6-3-16,0 2 2 0,0 2 2 0,0 4-2 15,-1 6 1-15,1 5 1 0,-2 5 2 16,0 3-1-16,1 6-1 0,1-1 6 16,-2 9-5-16,2 1 5 0,0 2-4 0,-2 1 1 15,5 3 4-15,-3-5 2 0,2 7-1 16,0 14 5-16,3 1-2 0,-4 5 6 15,1 2-1-15,2 0 1 0,-2 0-1 16,-2 0-2-16,3 1 1 0,0 0-3 0,-3 1 1 16,0-6-3-16,0-11 1 0,-4-7 0 15,2-7 1-15,-2 1-2 0,0-9 1 16,-2-1-1-16,2-6-3 0,2-1 1 0,-4-6 1 16,4-2-2-16,-2 0-4 0,0-7-15 15,0-2-9-15,0-1-28 0,0-3-140 16,0-3 63-16,0-1 43 0</inkml:trace>
  <inkml:trace contextRef="#ctx0" brushRef="#br0" timeOffset="184405.5461">22344 11466 20 0,'0'-9'55'0,"2"0"-1"0,-2 0-1 16,0 0-1-16,2-1-6 0,-2-1-2 16,2-2-4-16,-2 1 0 0,0 0-4 15,2 2 1-15,-2-5-1 0,0 5-6 16,0-5-1-16,0 5-1 0,2-2-5 0,-4-1-1 15,2 4-5-15,0-3 3 0,0 3-3 16,0-1-2-16,0 2 0 0,0 1-2 16,0 1-3-16,0 0-1 0,0 0-3 0,0 6-1 15,-2-9 1-15,2 9-2 0,0 0 6 16,0 0-8-16,0 0 0 0,0 0 4 16,0 19-2-16,2-6 0 0,-2 4 1 0,2 2-1 15,0 6 0-15,0 3-2 0,0 3 5 16,0 2 2-16,2 3-1 0,-2 2 4 0,0-1-2 15,-2 5-4-15,0-4 1 0,0-4 4 16,0-2-7-16,0 0 4 0,0-2-4 16,0 0 4-16,0-2-5 0,0-6 5 15,0 0-3-15,0-5 4 0,0 2 0 0,0-4 3 16,0-2 9-16,0-1 7 0,0-3 10 16,0 1 1-16,-2-2-9 0,2-4 5 15,0-4-8-15,0 0-4 0,0 0-2 16,-8-17 0-16,4 7-3 0,0-3-4 0,-2-5-4 15,0-5-3-15,0-3 3 0,2-1-7 16,-2-7-4-16,0-2 6 0,2 0 1 0,-3-3-9 16,3 1 1-16,0 2 3 0,1 4-5 15,1 0 2-15,-2 3-1 0,4 0-1 16,-2 3 3-16,2 1-2 0,0 4 4 16,0 1-3-16,0 1 5 0,0 5-3 0,0-3-6 15,0 5 1-15,0 1-1 0,0 1 4 16,2 2-4-16,0 2 5 0,0 5-5 15,-2 1 2-15,0 0 0 0,7 11 2 0,-3 0 1 16,-2 5 0-16,2 2-1 0,-1 5 6 16,1 7-2-16,0-2-2 0,0 0 2 15,-2 5 1-15,2-3-6 0,-2 7 5 0,2-2 7 16,-2-4-2-16,4 0-4 0,-2 1 1 16,-2-4 1-16,2-2-4 0,-2-1 4 15,2-1-4-15,-2-3 5 0,0-3-7 16,0-2 5-16,0-3 0 0,-2 1-1 0,2-3 5 15,-2-1-4-15,0-1 6 0,3-1-6 16,-3-3 1-16,0-1 0 0,0-4-4 0,0 0-3 16,0 0 3-16,0 0 1 0,0 0-15 15,0 0-8-15,-9-17-6 0,7 12-14 16,0-3-11-16,0 0-15 0,0 0-10 16,-2-1-16-16,2 1-235 0,0 1 112 0,0-1 73 15</inkml:trace>
  <inkml:trace contextRef="#ctx0" brushRef="#br0" timeOffset="185569.7392">22608 11322 85 0,'2'-4'96'0,"2"-2"-3"0,0 0-7 0,1 0-4 16,-3 0 0-16,2 1-7 0,-2-2 3 16,0 3-8-16,2-2-4 0,0 0-6 15,-2 2 9-15,-2 4 3 0,4-8-6 16,-2 5 0-16,2-1-6 0,-4 4-6 0,2-6-2 16,-2 6-9-16,0 0-6 0,0 0-1 15,0 0 0-15,0 0-4 0,2 13-1 16,-4-1-3-16,0 1-1 0,2 4-3 0,-4 2-5 15,2 0 3-15,2 0 2 0,-2 3-7 16,2-1-1-16,0 0 3 0,0-1-8 16,0 0 8-16,0-2-7 0,0 1 4 0,2-1 0 15,-2-4-3-15,2 4-2 0,-2-6-5 16,4 1 4-16,-4-1 1 0,0-3-1 16,0 0 6-16,0-1 5 0,2 2-1 15,-2-5 3-15,2 3 4 0,-2-2 0 0,0-6-2 16,2 9-2-16,-2-9-1 0,2 6-3 15,-2-6-4-15,6 2 1 0,-6-2-2 16,0 0-1-16,17-4-4 0,-7 2 1 16,-1 0-3-16,2 0 0 0,-1-2 0 0,2 2-3 15,4 2 2-15,-4-1-3 0,3 1 1 16,2 0-2-16,-2 0-2 0,-3 0 1 0,4 1 0 16,-4 1 0-16,2 4 0 0,-2-2-1 15,0 1 2-15,-4 1 0 0,-1 2 2 16,-1 2 1-16,-4-1 1 0,0 0 3 0,-4 3-1 15,-2 1 1-15,-4 0-1 0,-3 0 2 16,-1 4 1-16,-6-3 1 0,0 0-3 16,-2-1 0-16,-3 0-2 0,-5 2-1 0,6-1 0 15,-2-3 0-15,3-1-1 0,2 0-3 16,0-1-5-16,1-3-17 0,4 1-10 16,-1-3-13-16,2 1-21 0,3-2-17 0,-1-1-15 15,3-1-14-15,8-1-14 0,-15-3-7 16,10-1-1-16,-1-3-11 0,4 0-320 15,0 0 157-15,2-2 104 0</inkml:trace>
  <inkml:trace contextRef="#ctx0" brushRef="#br0" timeOffset="185953.1231">22659 11314 42 0,'2'-7'85'0,"0"1"2"0,0 3 2 16,0-1-3-16,2-1-2 0,-2-2-2 15,2 4-5-15,0-1-6 0,3-2-6 0,2 3-4 16,-1-1-1-16,3 0-5 0,1 0-4 16,1 1-10-16,4-1 8 0,-1-2-7 15,2 2 0-15,1 0 4 0,2 1-4 0,2-1-2 16,-1 0-3-16,-2 2-5 0,2-1 2 15,-3 0-7-15,-1 1 1 0,0 1 0 16,-1-1-1-16,-5 0-8 0,1 0 8 16,-2 0-1-16,-1 2-1 0,-2-2-1 0,4 0-1 15,-12 2-3-15,14-2-2 0,-8 2-2 16,-6 0 0-16,11 0-7 0,-11 0 4 0,11 0-4 16,-11 0-11-16,0 0-13 0,0 0-11 15,10-1-8-15,-10 1-19 0,0 0-21 16,0 0-11-16,0 0-11 0,0 0-9 15,0 0-19-15,-17 11-264 0,9-9 131 0,-1 1 88 16</inkml:trace>
  <inkml:trace contextRef="#ctx0" brushRef="#br0" timeOffset="186823.8973">23088 11176 8 0,'0'0'82'0,"0"0"-7"16,4-4-6-16,-4 4-8 0,0 0-4 0,0 0-7 15,-25 3-8-15,13-2-1 0,-2 1-4 16,-2 0-1-16,-3 0 0 0,1 0-2 0,-2 3-2 15,-2-4 1-15,1 2 1 16,0 1 0-16,0-2-1 0,1 2-4 0,2-2 0 16,-2 0-7-16,6 0-2 0,-1 1 1 15,2-1-4-15,0 1-7 0,3-2 6 16,2 1-6-16,-1 0 2 0,0 0-5 0,1 0 2 16,2 0 1-16,-3 0 0 0,3 1 1 15,2 1 3-15,-3 0-6 0,1 2 3 16,2 0-2-16,-1-1 9 0,1 3 1 0,0 1 2 15,0 1 3-15,2 1 0 0,0 0-3 16,0 4 4-16,0 3-4 0,2-1 0 16,0-2-5-16,0 5 4 0,2-1-3 15,0 2 2-15,-2-2 1 0,2 0-3 0,0 0-7 16,2 0 11-16,-2-2-8 0,2 1 0 16,0-3-6-16,1 2 2 0,-3-2 2 0,2-4-7 15,-4 0 0-15,5 1 2 0,-3-3 0 16,0 1-3-16,-2-2 3 0,2 1 5 15,0-3-4-15,0 1 0 0,0-2 6 16,-2 0 6-16,2 1 6 0,1-2 2 16,-3-4-4-16,2 5-4 0,-2-5 1 0,0 0-2 15,0 0 1-15,0 0-11 0,0 0 10 16,10-9-7-16,-6 3-3 0,0 1-5 16,3-1 6-16,0-2-2 0,1 1-9 0,2-1 8 15,1 0 1-15,0-1-1 0,-1 1-6 16,3 1 2-16,-1-3 2 0,2 2-1 0,-4 2-5 15,2 3 3-15,2-3 3 0,-2 3-3 16,-2-2-3-16,-1 4 0 0,1 1 1 16,1 0 4-16,-2 1-1 0,-1 4-1 15,0 0-9-15,-2 1 14 0,2 1-3 0,-4 3 2 16,0-1 0-16,-2 5 4 0,-4-3 3 16,0 4-4-16,-2 0 3 0,-4 3 2 0,2-3-1 15,-4 4 5-15,-2-1 2 0,-1-2 7 16,-4 0-4-16,0 1 5 0,-3-2 4 15,-2 0-5-15,0 0 0 0,-1-1-2 16,-1-3 0-16,2 0-4 0,-4-1 1 0,5-2-4 16,-1-1 1-16,2-1-3 0,2-1 1 15,4 0-2-15,-3-1-4 0,4-1 3 16,2-3-5-16,-1 0-6 0,2 0-8 0,0 0-11 16,10 0-16-16,-18-3-11 0,14 0-13 15,-5 2-22-15,3-4-12 0,-1 4-19 16,1-3-16-16,2 0-15 0,0 0-14 15,4 4-322-15,-3-7 162 0,3 1 107 0</inkml:trace>
  <inkml:trace contextRef="#ctx0" brushRef="#br0" timeOffset="187586.2709">23463 11032 50 0,'0'0'104'16,"0"0"-10"-16,0 0-3 0,0 0 1 15,0 0-4-15,-22 11-3 0,14-3 0 16,0-1-12-16,-1 1-8 0,1-1-3 16,-1 2-3-16,0 2-4 0,3-3 4 0,0 0-5 15,2 1-12-15,0-2-4 0,2 0-3 16,0 1-5-16,2-2 2 0,0-1-7 15,2 1 1-15,2-1 2 0,2-3-5 0,-6-2-3 16,10 1-3-16,-1-1 1 0,-9 0-2 16,13-6 4-16,-7 0-2 15,1 0-3-15,-3 2-3 0,-2-5-1 0,0 1-1 0,-2 1-2 16,0 0-1-16,-2-2-3 0,-2 4 2 16,-3 0-4-16,1 1 1 0,-2 0-2 15,-1 1-4-15,0 2-14 0,-1 1-9 16,10 0-9-16,-14 1-20 0,4-1-11 0,4 3-18 15,0 1-14-15,6-4-9 0,-6 4-265 16,4-1 127-16,2-3 83 0</inkml:trace>
  <inkml:trace contextRef="#ctx0" brushRef="#br0" timeOffset="187993.2793">23693 10956 12 0,'0'0'110'0,"0"0"4"16,-8 16-3-16,2-2-2 0,-8 1 3 15,2 6-13-15,-5 5 3 0,-2 11 0 16,-6 4 3-16,-7 19-4 0,-4 2-9 0,-2 4-4 15,0 2-3-15,0 1-9 0,2-1-3 16,-2-1-8-16,2 0 2 0,1-5-8 16,4-2-2-16,4-3-4 0,4-14-5 15,3-4-3-15,6-7-3 0,-2 0-2 0,2-2 1 16,1-2-7-16,3-4-6 0,-1-3 3 16,2 0-7-16,1-4-2 0,2-2-1 15,0-2-2-15,-1 2 0 0,0-5-5 0,3 2 4 16,0-5-4-16,2 4-3 0,-2-4-2 15,2-1-11-15,0 0-14 0,0 1-18 16,-1-5-22-16,3-2-18 0,0 0-20 0,0 0-24 16,0 0-15-16,0 0-20 0,17-9-389 15,-9 0 185-15,4 0 121 0</inkml:trace>
  <inkml:trace contextRef="#ctx0" brushRef="#br0" timeOffset="188677.9301">23594 11731 60 0,'0'0'60'0,"0"0"-6"0,0 6-6 16,0-6-3-16,0 0-7 0,0 0-2 0,0 0 1 15,0 0-9-15,0 0-3 0,0 0-1 16,0 0-4-16,0 0 2 0,0 0-6 16,-17 0 0-16,17 0 1 0,0 0-4 0,0 0-4 15,-13-9 3-15,9 7 1 0,4 2 3 16,-10-5 0-16,6 3 2 0,4 2 3 15,-9-5 0-15,4 3 2 0,5 2 6 16,-8-4-6-16,8 4 2 0,-6-4-10 0,6 4-2 16,-11 0 2-16,11 0-2 0,-10 4 2 15,4-3-4-15,-4 4 3 0,4 0-4 16,0 1-2-16,0 2 8 0,0-2-10 16,2 1-1-16,1 0 5 0,-1 2-1 0,1 0-3 15,3-2 7-15,3 1-3 0,-1 0 0 16,0-1-1-16,3-1-2 0,1-2 2 15,0 0 0-15,0-1 1 0,0 1 6 0,1-4 3 16,-7 0 1-16,0 0-2 0,17-7-2 16,-11 1 0-16,-4 0 1 0,3-3-1 15,-5 1 2-15,-3-2-6 0,3 1 1 16,-4 0-9-16,0-2 4 0,0 3-7 0,-2 2-10 16,-1-2-12-16,0 2-16 0,1 2-15 15,-2-2-21-15,0 5-20 0,-1-3-226 0,2 1 108 16,-1 2 72-16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8-03T05:13:49.2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7554 4513 152 0,'-19'41'157'0,"0"6"-8"0,-1 17-7 15,-2 12 0-15,0 11-9 0,1-1-9 0,0 3-2 16,4-6-11-16,3-5-8 0,0-17-5 15,6-13-10-15,2-8-7 0,2-6 4 0,-1-8 11 16,1-1 18-16,2-6 10 0,-2-5-10 16,-1-9-14-16,3-7-10 0,2 2-10 0,-8-37-10 15,6 6-6-15,-1-12-12 0,1-17-12 16,4-22-13-16,5-1-9 0,1-1-3 16,5 5-3-16,2 7-2 0,-1 15 0 15,-2 12-3-15,-4 10-5 0,-2 8-2 0,4 5-1 16,1 4 0-16,2 7 0 0,6 7-4 15,0 2 7-15,6 8-1 0,5 2 0 0,6 5 3 16,5 2-2-16,3 2-4 0,1 0 8 16,-1-1-2-16,-7-5 1 0,4-3 1 15,-3-1 2-15,-4-6 0 0,0-1 4 0,-2-2 3 16,1-9 5-16,1-3-3 0,2-7 6 16,-1-6-2-16,-7-3-1 0,0-9 3 15,9-12-6-15,-13 7 0 0,-2 4 0 0,-3 2 6 16,-2 8 0-16,-4 1-1 0,-1 5 0 15,-2 5-3-15,-2 6-5 0,0 8-2 16,-2 2-4-16,-6 3 4 0,10 24 0 0,-3-2-3 16,-3 7 3-16,3 10-3 0,-1 8 2 15,0 5 1-15,-1 0-2 0,1 8-1 16,2 16-3-16,0-1 2 0,0 1 2 0,2-2 1 16,-4-12-4-16,0-10-17 0,3 0-14 15,-5-11-38-15,3 2-33 0,-1-6-39 0,0-4-48 16,-2-7-43-16,5-5-632 0,-1-5 291 15,-2-10 193-15</inkml:trace>
  <inkml:trace contextRef="#ctx0" brushRef="#br0" timeOffset="272.6584">9247 4109 11 0,'6'-23'245'0,"-1"8"-17"0,-3 3-21 15,0 6-23-15,0 6-18 0,-2 0-6 0,0 27-2 16,0 0-6-16,-2 8-4 0,0 12-9 16,0 10-13-16,-5 21-9 0,3 5-11 15,2 0-7-15,0 3-11 0,0 3-4 16,0 0-10-16,0 1-6 0,2-2-4 0,-2-3-10 16,-2-3-3-16,2-15-8 0,-1-10-5 15,0 1-16-15,1-7-28 0,-2-10-36 0,2 0-35 16,2-11-46-16,2-1-40 0,0-8-39 15,0-6-553-15,3-9 257 0,4-6 169 16</inkml:trace>
  <inkml:trace contextRef="#ctx0" brushRef="#br0" timeOffset="505.2752">9954 4717 138 0,'-2'-10'236'15,"-2"4"-12"-15,-2 3-24 0,-8 3-16 0,0 3-14 16,-5 7-11-16,-2 5-2 0,-4 6-10 16,-3 8-15-16,2 1-12 0,3 5-14 15,2 2-7-15,2-1-11 0,9-2-8 0,0 2-7 16,6-9-6-16,4 4-6 0,4-4-6 16,6 2-5-16,2-4-4 0,7-1-9 15,2-5-12-15,2-7-27 0,7-5-34 0,0-3-38 16,4-4-50-16,1-4-63 0,6-5-572 15,5-8 258-15,-1-3 170 0</inkml:trace>
  <inkml:trace contextRef="#ctx0" brushRef="#br0" timeOffset="682.5602">10942 4705 43 0,'0'0'204'0,"10"-4"-12"0,-6 2-22 15,-4 2-15-15,8-1-15 0,-8 1-15 0,6-2-13 16,-6 2-14-16,4-4-21 0,-4 4-25 16,9-2-46-16,-9 2-56 0,6-6-73 15,-6 6-286-15,7-2 139 0,-7 2 92 16</inkml:trace>
  <inkml:trace contextRef="#ctx0" brushRef="#br0" timeOffset="854.9787">10985 5016 6 0,'2'4'230'0,"0"-1"-11"0,-2-3-14 15,0 0-20-15,4 6-17 0,-4-6-18 16,3 5-12-16,-3-5-13 0,0 0-26 16,6 1-32-16,-6-1-49 0,0 0-52 15,0 0-96-15,13-10-362 0,-9 7 167 16,-4-3 111-16</inkml:trace>
  <inkml:trace contextRef="#ctx0" brushRef="#br0" timeOffset="1329.1592">12299 4959 115 0,'-10'25'160'16,"6"0"-16"-16,2-3-10 0,2-3-13 15,2 0-12-15,0-4-5 0,2-1 6 0,0-1-1 16,2-6 4-16,1-1 2 0,3-4 6 15,3-5-2-15,4-7-2 0,5-5-1 16,0-10-7-16,8-7-3 0,7-18-6 0,-2-6-10 16,-1-4-10-16,0-6-9 0,-4-13-7 15,8-16-8-15,-13 13-7 0,3 0-6 16,-3 3-3-16,-4 11-5 0,-4 13-3 0,-5 11-3 16,0 11-6-16,-4 7-5 0,0 2-5 15,0 11-2-15,1 10 0 0,2 5 3 0,1 9-1 16,3 12 0-16,0 10 0 0,4 10 0 15,3 20 0-15,1 2 0 0,-2 1-1 16,0 3 1-16,-1 3 1 0,-4-1-2 16,1-1-6-16,0 1-30 0,-7-12-28 0,-1-10-32 15,-1-1-33-15,-2-5-33 0,-4-5-29 16,1-6-29-16,-6-4-514 0,-1-5 246 0,-6-4 161 16</inkml:trace>
  <inkml:trace contextRef="#ctx0" brushRef="#br0" timeOffset="2136.2767">12469 4852 67 0,'-8'-8'161'16,"3"0"-14"-16,3 0-18 0,9 0-4 0,3-2-20 15,9 1-10-15,11-3-10 0,10 1-7 16,13-3-6-16,25-3-11 0,5 0-11 16,4-2-14-16,4 0-20 0,-3-2-18 15,-1 0-7-15,-8-1-3 0,-8-2 1 0,-7-1 1 16,-13 0 4-16,-13 3 4 0,-3-3 0 15,-5-2 17-15,-8 3 1 0,-3-3 10 0,-7 1 3 16,-3 1 12-16,-3 1 12 0,-4 4-2 16,3 0 9-16,-5 4 3 0,0-2 2 15,0 5-7-15,0 3-10 0,-5 3-9 16,1 5 0-16,4 2-5 0,-11 9-1 0,5 3-5 16,0 9-3-16,-3 3 5 0,5 4-2 15,0 6-1-15,2 1-3 0,2 6 1 16,4-3-7-16,2 1 0 0,1 2 0 0,1-2-2 15,2-4-6-15,4-2-3 0,2-1-4 16,2-6-7-16,0-1-8 0,6-6-10 0,-3-6-3 16,5-2-4-16,-4-5 0 0,2-4-2 15,-3-2 3-15,0-2-1 0,4-4 1 16,-3-2 7-16,-3-1-1 0,-5 1 1 16,2-3 5-16,-6 3 5 0,-2-4 2 0,-4 4 6 15,0-1 4-15,-4 3 3 0,0-1 1 16,0 1 1-16,0 6-6 0,-4-6 0 0,4 6 1 15,0 0 1-15,0 0 3 0,-2 19 2 16,4-4 0-16,0 0 4 0,5 9-2 16,2 2-2-16,-1 8 2 0,2 5 1 15,3 8 1-15,0 2-1 0,-2 1 1 16,-3 4 1-16,-2-3 2 0,0 0-4 0,-4-8 0 16,-2-4-2-16,0-1 5 0,-6-3 2 15,0-8 6-15,-2-2 8 0,-3-5 9 0,-4-4 4 16,-2-10-3-16,1-5-5 15,-4-7-2-15,4-7-10 0,-4-12-8 0,5-7-16 16,7-4-13-16,4-8-6 0,8 0-9 0,4-9-1 16,5 3 2-16,11-13-2 0,-2 14 7 15,0 7-2-15,1 5 2 0,3 3 2 16,-6 8 1-16,0 3 0 0,1 3 0 0,-6 8 5 16,2 2-2-16,-3 3 1 0,4 2 10 15,-6 5-5-15,1 5 5 0,2 1-2 16,0 1 0-16,-1 0 3 0,1 5 1 0,0-3 2 15,4 1 0-15,0 1 2 0,0-3-1 16,5-1 2-16,-4-3 2 0,2-2 1 16,-3 0 6-16,2-4 9 0,-2-2 13 0,-2-1 8 15,-2-1 4-15,-5-4-1 0,-2 1 0 16,-1-1 3-16,-7-1-10 0,-2 0-4 16,-7-3-4-16,-5 0-4 0,-6 0 1 15,-5 2-8-15,-2-1-6 0,2 1-18 0,-1 3-25 16,3-1-34-16,1 5-38 0,8-1-36 15,-4 0-28-15,4 2-421 0,4 2 201 0,10 2 132 16</inkml:trace>
  <inkml:trace contextRef="#ctx0" brushRef="#br0" timeOffset="2453.2468">14731 4720 41 0,'20'15'67'0,"-6"1"-6"0,-1-1-7 0,-3 0-6 16,-3 1-3-16,-2-3-4 0,-1 0-3 16,-4 0-4-16,0-1 6 0,-2-1 17 0,0 1 24 15,-3-5 16-15,3 1 12 0,-1-4-1 16,-1-2 0-16,4-2-7 0,0 0-6 16,0 0-7-16,2-19-10 0,5 7-9 15,2-3-6-15,5 0-7 0,3-2-5 0,0 0-7 16,2 1-9-16,3 1-4 0,-2 0 0 15,4 3-7-15,1 3-5 0,3 3 5 16,2 2-6-16,-3 2 1 0,3 1-7 0,-3 2 3 16,-2 3-2-16,1 0-4 0,-3 2-8 15,-4 0-18-15,2-3-22 0,-5 4-27 16,-2-2-29-16,-1 1-30 0,-7-4-414 0,-2-2 184 16,-4 0 120-16</inkml:trace>
  <inkml:trace contextRef="#ctx0" brushRef="#br0" timeOffset="3096.053">15553 4154 44 0,'14'37'75'0,"-1"-1"0"0,-2-2 2 16,-2-2 14-16,-1 3-13 0,2 1-5 15,-2 1-8-15,0 0-1 0,0 2-7 16,-2-2-6-16,-2 2-7 0,0-1-2 0,1-1-5 16,-5-8 1-16,2 2-9 0,-4-8 6 15,2-2-1-15,0-5-7 0,-3 0-4 16,-1-7 2-16,0-3-3 0,0-1-2 15,4-5-7-15,0 0 2 0,-10-14-5 0,10 4-3 16,2-2-1-16,4-2 3 0,2-6-6 16,7-2-2-16,2-3-3 0,6-4-7 0,5-2-1 15,2-4 3-15,7-11-3 0,-3 6 7 16,-4 4 0-16,-5 2 3 0,1 0 7 16,-8 5 13-16,2 0 12 0,-5 4 11 0,-3 3 16 15,-1 2 6-15,0 5-6 0,-5 2-10 16,2 1-2-16,-4 5-5 0,-2 6-6 15,-2 1-5-15,0 0-3 0,0 26 1 16,-2-8-5-16,0 7 2 0,0 4 0 0,0-1-5 16,0 3-2-16,0-1-1 0,2 2 3 15,0-4-5-15,-2-2 5 0,4-3 4 16,-2-2 3-16,-2-2 7 0,4-4 14 0,-2 1 11 16,2-7 7-16,-2 1-6 0,2-4-6 15,2-4-5-15,-4-2-8 0,14-2-4 16,-6-2-5-16,2-1-4 0,1 2-5 0,0-2-4 15,-3 3-3-15,3-2-5 0,-3 2-1 16,0 2-1-16,3 2-3 0,-2 4 2 16,1-1-2-16,0 4 2 0,2 3-5 0,-4 1 2 15,2 0 2-15,-1 4-9 0,-1-1-16 16,1-1-25-16,4 0-28 0,-5 0-36 16,-2-1-36-16,2-3-40 0,2-3-512 15,-2-2 236-15,0-5 155 0</inkml:trace>
  <inkml:trace contextRef="#ctx0" brushRef="#br0" timeOffset="3551.6617">16474 4542 84 0,'0'0'135'0,"0"0"-1"0,8 0-18 0,-8 0-9 16,8 9-7-16,-3-3-4 0,-1 1-14 15,2 1-3-15,-2-1-21 0,1 3-1 16,-1-1-10-16,0 2 5 0,1-3-5 0,-1 0-4 15,0-1-2-15,0-1-1 16,-2 2 6-16,2-2 7 0,0-1 9 0,-2-3-2 16,-2-2-1-16,10 4-6 0,-10-4-3 0,0 0-6 15,20-7-1-15,-13 3-6 0,3-2-6 16,-1 2 0-16,2-2-2 0,-3 2-2 16,2 1-4-16,-2 2-3 0,4-2-1 0,-2 1-1 15,3 4 4-15,-3 1-4 0,-1 0-1 16,4 2 4-16,-3 5-2 0,0-3 6 15,2 5 4-15,-4-2 1 0,2-1-14 16,-1 0 8-16,0-1 2 0,-3-2 6 0,0 0 9 16,-2-1 15-16,3 1 2 0,-3-2 3 15,2 0 2-15,-2-2 4 0,3-1-8 0,-7-1-6 16,13-1-5-16,-5-3-5 0,2-2-6 16,1 0-4-16,4 1-12 0,-2-1-3 15,-1 0-5-15,3 1-8 0,-2 1-2 0,-1 2 0 16,2 0-3-16,0 0-4 0,-1 4 1 15,4 0 0-15,-2 1 0 0,-1 3-2 16,2 0-11-16,-2 0-29 0,0 0-36 0,2-1-46 16,-2 1-50-16,3-4-58 0,-2 0-542 15,6-4 264-15,-1 2 174 0</inkml:trace>
  <inkml:trace contextRef="#ctx0" brushRef="#br0" timeOffset="3628.5378">17441 4711 72 0,'0'0'99'0,"11"2"-50"0,-11-2-124 15,0 0 25-15,0 0 17 0</inkml:trace>
  <inkml:trace contextRef="#ctx0" brushRef="#br0" timeOffset="9027.8947">7522 7460 61 0,'0'0'133'16,"4"-4"3"-16,-4 4 11 0,11 11 3 0,-3 3 0 16,3 5 11-16,0 3-6 0,-1 11-2 15,-2 3-4-15,4 9-15 0,-4 5-8 16,0 0-6-16,-2 3-10 0,-4-1-9 0,1 1-9 16,-1-7-9-16,-4-3-9 0,-3 3-5 15,1-6-8-15,0 0-4 0,-2-6-5 16,0-5-2-16,-4-4 3 0,4-4-2 0,-2-8-5 15,-2-9-5-15,1-8-3 0,-2-9-8 16,1-17-1-16,-1-15-8 0,5-12-1 16,2-28-3-16,4-5-1 0,6-3 1 0,5 0-6 15,1-1 3-15,5 3 0 0,2 5-1 16,7 2-1-16,1 6-2 0,9 5-1 0,6 7-1 16,3 9 0-16,3 5-2 0,5 11-1 15,-6 14 1-15,-2 12-4 0,-8 9 4 16,6 8-1-16,-7 9-2 0,6 10 2 15,-8 7 1-15,-7 9-2 0,-7 5 2 0,-8 4-1 16,-10-4 4-16,-8 10-1 0,-15 18 1 16,-11-4 4-16,-8-2 4 0,-11-1 4 15,-19 1 7-15,-13-5-1 0,-1-7 5 0,10-17 3 16,0-6 3-16,7-3 2 0,13-10 0 16,12-3 2-16,9-5 9 0,5-3-17 15,7-1 4-15,1-3-7 0,6-2-6 0,6-1-1 16,3-3-4-16,5 5-3 0,13-8-2 15,1 6-3-15,8 2 2 0,5 4-2 16,7 3-4-16,4 7-3 0,9 3 7 0,14 14-6 16,-1 2 2-16,-6 4-3 0,-1 1-5 15,-2 4-2-15,-5-2-6 0,-7-3-12 16,-5-8-14-16,-4 2-19 0,-6-6-27 0,2-2-27 16,-3-2-34-16,1-2-23 0,-4-6-24 15,4 1-19-15,-1-7-10 0,5-1-8 0,2-6 7 16,-1-5 13-16,7-2 20 0,-2-5 20 15,2-2 22-15,3-5 29 0,-6-4 27 16,-1-2 37-16,-7 0 22 0,-2 0 28 0,-3-1 34 16,-6 0 18-16,-3 2 17 0,-5 2 21 15,-2 0 11-15,-4 4 2 0,-6-2-3 16,-2 3 3-16,-5 4-7 0,-4 2-8 16,-4 5-6-16,-1 4-6 0,-5 4-7 0,-1 5-9 15,-1 5-7-15,2 3-2 0,1 4-7 16,3 2-4-16,3 0-5 0,8-1-4 15,2 0-2-15,3-1-6 0,5-1-4 0,2-5 0 16,4 0-2-16,3-2-4 0,3-3 1 16,0-6-1-16,6-2-3 0,0-2 0 15,4-4-3-15,3-4 1 0,1-3-2 0,-4 0 1 16,2-1-3-16,-4 1-3 0,-1 1 2 16,-1 2 0-16,-4 1-2 0,0 0 2 0,-1 2-1 15,-2 1-4-15,-1 1 2 0,1 5-2 16,-9 0 1-16,12 7 1 0,-5-1 0 15,1 2-2-15,1 4 4 0,-1 0-4 0,4 0 1 16,4 1-2-16,0 0 0 0,6-3 0 16,1-1-1-16,3-1 3 0,1-3 0 15,3-3-2-15,-1-4 1 0,5 1 1 16,2-5-3-16,-2-4 4 0,0 1-3 0,-5-3 0 16,-3 0 1-16,-6 2 1 0,2-2-1 15,-5-1 0-15,-6 0 1 0,-1 1 0 16,-6 0 0-16,-1 3 1 0,-6 2 0 0,-3-1 2 15,-2 4-1-15,-3 2-2 0,-2 2 0 16,-1 4 0-16,-2 1-1 0,0 3 4 16,-3 5-1-16,4 1 0 0,0 3-4 0,3-2 4 15,0 3-1-15,4-5 0 0,2 2 2 16,4-2-2-16,0-1-2 0,0-3 4 16,4 1 1-16,2-4-5 0,0-1-1 15,0-3 4-15,-4-2-1 0,16 0-1 0,-16 0 1 16,14-7 0-16,-8 3 0 0,3-2-1 15,-3 0 1-15,1 1-2 0,-1-1 2 0,0 0-1 16,1 2-3-16,-1 1 1 0,-2-2 2 16,4 4 1-16,0 0 1 0,2 1-4 0,0 1 2 15,5 3 1-15,0-1 5 0,4 1-5 16,2 0 0-16,0-1-2 0,7-2 2 16,1-1 2-16,1-1-4 0,2-6-4 0,6 2-1 15,-3-7 3-15,2 0-3 0,-3-1-1 16,0-5 2-16,-3 3 0 0,-3-3 1 15,0 1 2-15,-8-4 0 0,-2 4 3 16,-4 1-2-16,-3 1 0 0,-5 2 4 0,-4 1 4 16,-2 4 5-16,-2 0 5 0,-2 3 3 15,0 1 0-15,4 4-2 0,0 0 0 0,-17 12 1 16,11 0 2-16,4 3 4 0,0 4 0 16,2 4-5-16,2 3 0 0,2 4 0 15,4 7-3-15,0 1-1 0,3 2-2 16,0 4 1-16,-1 0-1 0,1 2-3 0,-1 1 1 15,-4-7 2-15,-4 0-1 0,0 0 1 16,-2-1-1-16,-8-3 7 0,-2-4 1 0,-3 2-3 16,-6-7 5-16,-4-2 1 15,-7-7-1-15,-2-4 0 0,-1-5-1 0,1-7-2 16,-2-4-1-16,0-7-6 0,3-7 0 0,3-3-4 16,5-7-8-16,6-6-10 0,8-4-12 15,7-2-12-15,8-4-19 0,7-2-23 16,6 0-23-16,16-12-22 0,4 6-17 0,5 1-17 15,6 5 6-15,5 5 8 0,1 0-4 16,3 7 7-16,3 0 19 0,-3-1 11 16,-8 8 8-16,-9 3 17 0,-3-1 16 0,-7 4 21 15,-2 1 30-15,-6 4 32 0,-4-1 29 16,-3 0 18-16,-7 5 11 0,-2-2-1 16,-8 4 2-16,-2 3 1 0,-4-1 0 0,-2 4-1 15,-7 4 0-15,-2 4-1 0,0 1-6 16,-3 5-4-16,0 1-3 0,1 2-5 15,2 1-3-15,2-1-7 0,3-2-6 0,0 0-1 16,4 1-2-16,4-3-4 0,2-1-4 16,2-3-1-16,6-3-4 0,4-2-1 15,2-2-4-15,4-2-1 0,1 0-1 16,0-2-2-16,0 3-2 0,0-2-1 0,-2 2 1 16,-1-1-5-16,-1 2 1 0,0 2-1 15,0-1 5-15,-1 5 0 0,2 2 0 16,-2 2 2-16,0 1-4 0,1-1-1 0,2 1-2 15,0-2-10-15,-1 1-33 0,4-6-59 0,2-1-81 16,0-6-718-16,5-5 304 0,-3-2 200 16</inkml:trace>
  <inkml:trace contextRef="#ctx0" brushRef="#br0" timeOffset="9688.842">11529 7572 91 0,'-13'7'122'0,"3"2"-6"0,1 0-12 0,1 2-1 0,0-1-11 16,1 1-14-16,2-4 2 0,1 1-8 0,0 1-1 15,0-2 7-15,2-1 18 0,-4-3 1 16,4 2 12-16,2-5-1 0,0 0 0 0,-18-8-3 16,12-1-7-16,-4 1-3 0,1-3-11 15,3 1-7-15,-1-7-7 0,1 3-11 16,2-4-3-16,6 0-6 0,2-9-7 15,3 0-7-15,7-5-7 0,5-8-10 0,11-13-4 16,6-5-9-16,0 3-1 0,-3-1-1 16,-3 13-6-16,-6 7 6 0,-5 5-2 0,-5 5 3 15,0 3 6-15,-8 4 9 0,-2 3 6 16,-6 7 14-16,-4 2 9 0,-4 4 7 16,0 6 5-16,-4 5 8 0,-3 6 3 0,2 8 3 15,-2 6 5-15,5 6 5 0,0 10 2 16,6 7-4-16,6 6 1 0,4 22-1 15,7 5-5-15,4-1-6 0,2 5-8 0,4 3-4 16,-2-1-5-16,7 16-7 0,-10-18-3 16,1-4 1-16,-8-2-9 0,-1-7 1 15,-6-10-10-15,-6-10 1 0,-4-3 1 0,-5-3-10 16,-8-5 1-16,-13 11 1 0,-2-19-3 16,-3-10-4-16,-3-5 3 0,-4-6-5 0,3-9 5 15,-3-8-7-15,1-3-3 0,-3-13 1 16,5-4-1-16,-5-17-6 0,16-3 6 15,13 1-10-15,9-5 5 0,8 2-4 0,8-6 3 16,6 0-4-16,14-8-6 0,1 12-17 16,1 10-16-16,4 0-47 0,-1 4-62 15,3 2-85-15,2 2-79 0,2 0-818 0,-3 5 385 16,0-2 254-16</inkml:trace>
  <inkml:trace contextRef="#ctx0" brushRef="#br0" timeOffset="10276.0481">13384 7772 120 0,'4'-11'164'0,"2"-3"-2"16,-4-1 1-16,2 0-4 0,-4 0-5 16,-2-2-12-16,-4 4-4 0,-2-3-10 15,-6 3-13-15,-4 1-13 0,-4 3-10 16,-3 3-9-16,-5 1-10 0,0 5-4 0,-1 7-10 16,-3 3-4-16,2 0-9 0,3 8-2 15,3 1-9-15,5 2 0 0,2 2-5 16,8-2-7-16,3 0-2 0,6-2-6 0,2-2 2 15,4-3-2-15,2 0-1 0,5-3-3 16,1-4 3-16,4-3-6 0,0-4 0 0,4-4-2 16,1-4-1-16,2-3 0 0,0-2-1 15,1 1 0-15,-1-2 0 0,0 3-2 16,-2 0 5-16,-1 1-7 0,-6 0 2 16,3 3 2-16,-2 1 0 0,0 6-2 0,-1 4 2 15,6 2 0-15,-2 5-1 0,4 2 0 16,1 8 3-16,3-2-4 0,1 5 1 15,5 1-15-15,-2-6-28 0,6 3-55 16,-3-5-55-16,1-6-561 0,-2-5 241 0,-2-2 160 16</inkml:trace>
  <inkml:trace contextRef="#ctx0" brushRef="#br0" timeOffset="11430.429">14564 7309 96 0,'0'-2'216'0,"0"2"-13"16,0 0-10-16,0 0-6 16,0 27-14-16,0-10-18 0,2 6-12 0,0 3-14 0,3 3-13 15,-3 3-9-15,0 7-13 0,0-7-6 0,0 6-12 16,-2-9-4-16,0 0-10 0,0-7-7 16,0-3-6-16,-2-2-3 0,-4-4-7 15,-3-9-5-15,-1-4 1 0,10 0-10 16,-25-17-1-16,11 3-3 0,0-8-4 15,-1-6-1-15,-2-5-4 0,2-7-5 0,-2-3-2 16,4 0-3-16,3 8-2 0,0-1-1 16,1 5 2-16,2 4-2 0,1 4-4 0,2 6 1 15,0 2-3-15,4 5-1 0,4 2 4 16,4 7 3-16,6 2-4 0,2 5 5 16,10 2-2-16,1 2-1 0,7 1 1 0,2-1 2 15,2-1-2-15,1-3 0 0,-2 0 2 16,-3-6-2-16,0 0 2 0,-2-5 1 15,-1 0 0-15,1-6-3 0,0-3 6 0,-7-1-3 16,1-4 2-16,-3-3 6 0,-4-1 1 16,-2 1 1-16,-2 1 12 0,-4 2 11 15,-1 2 3-15,-2 2-3 0,0 2-3 16,2 1-4-16,-6 3-4 0,2 3-3 0,-4 4-4 16,-2 2 1-16,4 15-3 0,-4 4-1 15,0 8 0-15,0 3-1 0,0 11 0 0,-2 0-1 16,4 11 0-16,0 1 1 0,2-2-8 15,-1-4-20-15,-1-6-28 0,2-1-30 16,3-2-28-16,1-4-22 0,3-9-29 16,-1-2-15-16,2-3-7 0,6-8-5 0,-4-5 4 15,4-4 16-15,-2-5 16 0,3-4 20 16,3-3 19-16,-4-2 23 0,2-4 23 0,-3-2 26 16,-3 0 23-16,-1 1 27 0,0 1 23 15,-3 1 24-15,-2 1 24 0,0 1 8 16,-2 3 3-16,-2-1-6 0,0 4-10 15,-2 3-8-15,-2 3-5 0,0 0-2 0,0 0-3 16,-6 19-4-16,2-4-5 0,2 0-4 16,0 4-4-16,0-2 0 0,0 1-4 15,2 1-8-15,0-5 1 0,2 3-3 0,2-5-3 16,2 1-4-16,4-6-1 0,-1-4-1 16,4-3-4-16,2-2-1 0,1-3-2 0,2-3-2 15,0-4 0-15,2 2-4 0,-2-5 0 16,-1 2-3-16,1-2 1 0,-4 2-1 15,-2-2-5-15,0 5 2 0,-2-2 6 16,-2 5-1-16,-1-1 0 0,-1 5 0 0,-2 0-2 16,-4 3 0-16,7 9 0 0,-5-2 0 15,-2 4-1-15,4 3 0 0,1-2 3 0,1 2-1 16,-2 2 3-16,4-4 2 0,2 1 2 16,2-4-1-16,2-2 1 0,3-1 0 15,2-1-1-15,2-5-3 0,5-5-1 16,-1-1-2-16,1-2 1 0,-1-5 0 0,-2 2-3 15,-1-4-2-15,-3-1 1 0,-3 3 0 16,0-2-1-16,-6 2-1 0,-2 2 2 16,-2-1 0-16,2 3-2 0,-4 1-2 0,2 0-3 15,-2 2-2-15,2 1-1 0,0 1 0 16,3 4 1-16,-9 0-1 0,24 6 0 16,-10 0 3-16,4 1-1 0,2 2 1 0,2 3 1 15,-3 0-3-15,-1 3-5 0,0 0-2 16,-4-1 1-16,-3 3 0 0,-2-2 1 15,-5-2 1-15,-4-1 2 0,0 1 0 0,-4-3 2 16,2-1 10-16,-3-3 3 0,0-3 3 16,5-3-1-16,0 0-2 0,0 0-2 15,0 0 0-15,10-21-3 0,0 8-1 0,7-1 1 16,0 0-1-16,4-1-3 0,-3 1 1 16,2 2 0-16,1 1-1 0,-2 4 0 0,0-2 0 15,-1 4 2-15,-4 5 2 0,1 0 2 16,2 4 3-16,-2 3-3 0,-3 0 1 15,1 4 1-15,-4-1-1 0,-1 2-3 16,0-2-14-16,-4-1-24 0,0 0-33 0,-1-5-41 16,-1 2-45-16,-2-6-30 0,0 0-24 15,0 0-532-15,0 0 251 0,-17-25 165 16</inkml:trace>
  <inkml:trace contextRef="#ctx0" brushRef="#br0" timeOffset="11534.758">16349 7254 588 0,'-8'-29'8'0,"0"7"20"16,2 4 5-16,0 5 4 0,2 2 1 15,2 3-4-15,0 0-7 0,0 5-7 0,2 3-13 16,0 0-27-16,0 0-31 0,12 13-204 16,-4-2 87-16,6-1 57 0</inkml:trace>
  <inkml:trace contextRef="#ctx0" brushRef="#br0" timeOffset="11741.4759">16719 7372 54 0,'0'0'233'15,"0"0"-1"-15,-21-4-5 0,21 4-16 0,-22 10-12 16,10-5-14-16,0 4-14 0,-2 3-13 16,2 0-10-16,2 3-5 0,3 1-17 15,3 0-5-15,4 3-7 0,4 2-4 16,3-2-11-16,3 2-15 0,4-1-11 0,6-5-8 16,-1-1-22-16,4-3-36 0,2-4-53 15,3-4-73-15,4 3-55 0,-1-7-60 0,3-4-525 16,-2 2 258-16,0-6 171 0</inkml:trace>
  <inkml:trace contextRef="#ctx0" brushRef="#br0" timeOffset="11979.2843">17498 7267 2059 0,'2'-6'76'0,"-2"3"0"0,0 3 20 15,2-8 5-15,-2 8-8 0,0-6-15 16,0 6-13-16,2-3-15 0,-2 3-8 15,0 0-2-15,0 0-7 0,7-5 1 16,-7 5-7-16,8-1 0 0,-8 1 0 0,8-4-3 16,-1 2-1-16,-3-2-1 0,1 1-4 0,-1-2 0 15,0-1-1-15,-2 1-3 0,0-1-6 16,0 1-12-16,0 1-24 0,-2 4-34 16,0-6-34-16,0 6-36 0,0 0-41 15,0 0-42-15,-10 19-587 0,8-10 272 0,-2 6 181 16</inkml:trace>
  <inkml:trace contextRef="#ctx0" brushRef="#br0" timeOffset="12160.8312">17612 7669 92 0,'2'10'224'0,"0"-1"6"16,3-1 1-16,-3-2-7 0,0-1-14 15,2 1-11-15,1-4-17 0,-5-2-12 16,0 0-7-16,0 0-22 0,14-9-15 0,-14 3-16 15,0 0-33-15,0 0-57 0,-4 0-72 16,-2 3-77-16,-3-1-626 0,-1 3 257 16,-5-1 169-16</inkml:trace>
  <inkml:trace contextRef="#ctx0" brushRef="#br0" timeOffset="15046.6967">5698 10811 83 0,'-7'0'142'0,"1"1"-2"0,6-1-9 0,-11 2-7 15,11-2-9-15,0 0-4 0,0 0 9 16,26 8 6-16,5-6-1 0,18-2-3 15,49-4-1-15,11-2-7 0,39-3 12 0,11-3 3 16,23-3 0-16,70-6-5 0,5 1-13 16,-2 1-1-16,1-3-5 0,1 5-9 15,-9 0-10-15,-52 8-6 0,-8 1-8 16,-10 4-11-16,-13 0-4 0,-18 2-7 0,-37 0-4 16,-11 2-8-16,-25 0 0 0,-15 0-3 15,-12 2-8-15,-11-4 1 0,0 4-1 0,-6-2-3 16,-5 0-2-16,-3 0-5 0,-4 0 1 15,-5 2-13-15,-2-2-21 0,-5 0-33 16,-6 0-27-16,0 0-29 0,0 0-41 16,0 0-37-16,0 0-38 0,-36 0-609 0,14-2 282 15,-9 0 187-15</inkml:trace>
  <inkml:trace contextRef="#ctx0" brushRef="#br0" timeOffset="15470.3867">7342 10432 164 0,'-12'-4'171'0,"-1"2"-1"15,0-2-7-15,3 2-7 0,-2 0-11 0,2 0-3 16,2 0-7-16,-2 2-6 0,1-2-10 15,0 1-4-15,9 1-9 0,-12-3-11 16,3 3-8-16,9 0-9 0,-10-1-5 16,10 1-7-16,-9 4-3 0,9-4-5 0,-2 7-3 15,4-1-2-15,5 3-1 0,3 1-2 16,5 1-4-16,11 3-2 0,8-1-5 16,12 5-5-16,25 4 1 0,8 0-3 15,2 0-7-15,5 0 1 0,-3 5-3 0,-3-2 0 16,-6 4-4-16,-10-1 2 0,-15 0 11 15,-13-2 4-15,-9 4 5 0,-13 1 5 0,-9-1 0 16,-10 5-4-16,-13 13 1 0,-21 10-7 16,-24 16-4-16,-13-4 1 0,-13 0-8 15,-8-6 0-15,2-3-4 0,4-6-12 16,18-14-15-16,13-7-20 0,13-7-32 0,13-11-53 16,8-1-60-16,10-6-81 0,5-6-651 15,6-3 307-15,5 0 202 0</inkml:trace>
  <inkml:trace contextRef="#ctx0" brushRef="#br0" timeOffset="16190.1064">10388 9524 131 0,'11'44'212'0,"-1"2"7"0,0 3-8 0,6 28-2 16,-2 16-3-16,4 27-7 0,0 8-7 15,1 7-4-15,-1 8-17 0,-4 1-10 16,1 15-10-16,0 3-5 0,-3-2-12 16,1 0-12-16,0-6-11 0,2-7-8 0,-1-6-13 15,0-9-2-15,0-11-13 0,-1-2-7 16,-3-26-3-16,1 0-9 0,-2-5 1 0,-1-6-5 15,-2-5-6-15,0-15-12 0,-2-11-5 16,2-9-16-16,-4-4-13 0,0-7-17 16,0-5-15-16,-2-3-36 0,0-8-46 0,-4-5-51 15,2-5-49-15,2-5-45 0,-10-16-649 16,6-9 308-16,-4-20 204 0</inkml:trace>
  <inkml:trace contextRef="#ctx0" brushRef="#br0" timeOffset="16665.0799">10481 9616 76 0,'45'-8'127'0,"7"1"-14"0,3-1-13 0,32 1 4 15,20-5 1-15,32 1-9 0,19-2-12 16,20 0-3-16,9 0-12 0,7-4-8 16,46-3-6-16,-5 1 0 0,-45 2-5 0,0 1-6 15,-3-3-3-15,-13 2-6 0,-10 0 9 16,-11 0 1-16,-13 2 0 0,-13-1-7 16,-32 7-4-16,-4 2 9 0,-17 1 8 0,-15 4-6 15,-8 2 14-15,2 8 3 0,-4 0 20 16,-2 13 6-16,7 14 3 0,-5 11 6 15,-7 8-9-15,-3 8 4 0,-8 12 3 16,-1 8 0-16,-3 36-2 0,-6 8 10 0,-5 5-3 16,-6 8 3-16,-6 0 1 0,-4 2 0 15,-2 2-8-15,-2 2 3 0,-2-1-9 16,-8-2-15-16,6 1-4 0,0-4-8 0,-3-4-5 16,5-8-6-16,2-25-3 0,-1-7-2 15,3-3-5-15,2-3 0 0,0-7-7 0,2-17-6 16,0-11-1-16,-2-9-3 0,3-2-18 15,-3-4-18-15,2-7-29 0,-2-5-35 16,2-1-38-16,-6-5-52 0,1-2-67 0,-1-4-45 16,-4-1-775-16,-5-5 358 0,-1 1 236 15</inkml:trace>
  <inkml:trace contextRef="#ctx0" brushRef="#br0" timeOffset="16992.2123">10752 12809 100 0,'-44'7'182'0,"12"-2"-6"0,11-4-6 16,13-1 3-16,8 0 3 0,0 0 1 0,69-13-7 15,14 0-9-15,40-8 5 0,24-2-3 16,29-2-6-16,55-5-6 0,4-1-6 0,4 2-15 15,-1 3-8-15,-2 1-9 0,-50 5-13 16,-4 1-10-16,-8 3-9 0,-15 3-7 16,-15-1-10-16,-15 3-6 0,-32 1-8 0,-12 3-1 15,-21 1-9-15,-15 0-3 0,-12 2-2 16,-5 2-6-16,-4-1-12 0,-8 1-5 16,0-2-22-16,-10 2-40 0,-1-4-40 0,-5 2-50 15,-4 1-49-15,0 3-37 0,-11-10-39 16,-1 4-551-16,-3-4 278 0,-8-2 183 15</inkml:trace>
  <inkml:trace contextRef="#ctx0" brushRef="#br0" timeOffset="17593.273">11356 10782 176 0,'-6'26'213'0,"0"11"-7"0,0 5-7 0,0 10-8 16,-2 26-12-16,-1 1-14 0,3 3-11 0,-1-2-13 15,1-1-14-15,2-15-11 0,2-7-10 16,0-1-11-16,-1-6-8 0,1-9-11 0,2-1-7 16,0-10-7-16,-2-1-6 15,2-7-5-15,0-4-7 0,0-6-3 16,0-9-3-16,0-3-8 0,0 0-2 0,0-34-5 15,2 2-1-15,-2-14-7 0,2-12-1 0,1-25-2 16,3-9-4-16,0-1-1 0,5-4-1 16,2-1-4-16,-1 5-3 0,2 0 0 15,0 7-3-15,3 4 2 0,2 10-1 16,2 5 2-16,1 18-1 0,-2 14 1 0,2 5-1 16,3 10 1-16,1 8 1 0,0 7 1 15,4 7 1-15,7 10 0 0,1 10 3 0,0 6 2 16,11 18 2-16,-5 3 0 0,-4 6 3 15,-4 2-3-15,-4 1 0 0,-5 0 2 16,-2 1-1-16,-5-5 0 0,-6-8-1 16,1-1 0-16,-2 3-1 0,-2-10-3 0,-3 0-5 15,-2-3-21-15,-2-5-19 0,1-5-22 16,-3 0-20-16,-2-5-29 0,0-2-30 16,-5-3-29-16,-1-4-24 0,-2-3-502 0,-5-6 236 15,-6 1 157-15</inkml:trace>
  <inkml:trace contextRef="#ctx0" brushRef="#br0" timeOffset="18421.0925">11255 10990 75 0,'-6'-4'137'0,"0"2"-10"0,6 2-10 16,-4-4-10-16,4 4-8 0,0 0-12 15,16-8-13-15,2 7-3 0,7-5-4 0,7 0-10 16,10-2-6-16,13 0-8 0,28-7-1 15,-1 2-7-15,5-2-5 0,-2-3 0 0,-2 4-8 16,-3-3 2-16,-6-1 1 0,-4-3-5 16,-15 2-8-16,-11 1-1 0,-1-4-1 15,-5-3 1-15,-4 0-2 0,-3-3 1 16,-9 2-1-16,-4-3-3 0,-4-4 2 16,-4 2 9-16,-6-4 12 0,-2 4 8 0,0 3 18 15,-4 1 5-15,-2 0 4 0,0 1 3 16,-4 5 4-16,4 4-7 0,-4 4-8 0,0 3 1 15,0 8 3-15,8 2 1 0,-17 13-4 16,8 6-3-16,1 4 3 0,1 4-7 16,3 9-4-16,0 2 1 0,4 2-6 0,2 4-5 15,4 4-3-15,3 1-1 0,6-2-3 16,0 0-3-16,3-5-4 0,6-2-2 16,2-6-2-16,-1-4-5 0,3-7-2 0,-2-3-1 15,4-8-3-15,-2-1-2 0,-1-8-10 16,-1-3-2-16,1-1-6 0,-3-7-1 15,-1-2 1-15,-4 1 0 0,-4-4 1 16,-4 1 1-16,-3 0 1 0,-6 1 3 0,-2 1-1 16,-4 3 0-16,-2-1 2 0,-3 2 1 15,-2 4 2-15,3 2 4 0,-2 0-1 16,3 6 2-16,-2 1 2 0,5 5 1 0,2 3 3 16,0 4-3-16,4 3 2 0,6 5 1 15,2 2 0-15,0 4-1 0,4 1 2 16,4 7-2-16,-4 4 1 0,-1-2 0 0,-5-8-3 15,1 1-1-15,-7-7 0 0,1-4 0 16,-6-2-1-16,-4-7 1 0,-1-4-1 0,0-6-1 16,-3-6 0-16,3-7 0 0,-3-7-4 15,4-4 1-15,3-5-2 0,4-7 0 16,4-6 0-16,5-2-1 0,8-8-3 16,10-12-1-16,7 4 2 0,7 3-2 0,-5 12 1 15,-2 8-1-15,1 5 3 0,-1 2-4 16,-2 10 2-16,-6 3 1 0,1 5 2 15,-3 4-2-15,-4 2 3 0,6 6 2 16,-3 1 0-16,1 3-1 0,-2 0 3 0,6 7 0 16,0-4 0-16,-3 0 0 0,3 0 1 15,-3-1 0-15,5-5-2 0,-2 1 3 0,-1-5-1 16,2-6 0-16,-1-3 2 0,-3-3 5 16,1-3 9-16,-7-1 13 0,-5-5 11 15,-5-1 0-15,-7 1-4 0,-6-3-5 16,-13-4-3-16,-14-3 1 0,-10 3-8 0,-23-2 0 15,-5 7-3-15,-3 2-2 0,6 11-3 16,11 1-1-16,8 6-33 0,1 0-43 0,3 6-68 16,5 0-65-16,2 1-696 0,5-4 303 15,1 0 200-15</inkml:trace>
  <inkml:trace contextRef="#ctx0" brushRef="#br0" timeOffset="19229.2398">6840 9269 87 0,'-4'44'191'0,"0"0"-11"0,4 2-14 16,-2-2-9-16,2 3-16 0,2 10-12 0,0 2-13 16,4 18-9-16,1 1-9 0,0-2-8 15,-3-11-11-15,2-8-6 0,-2-2-6 16,2-2-9-16,-4 0-21 0,2-14-28 16,1-1-47-16,-3-7-39 0,1-3-33 0,-3-6-43 15,-5-3-326-15,-2-2 163 0,-3-6 107 16</inkml:trace>
  <inkml:trace contextRef="#ctx0" brushRef="#br0" timeOffset="19464.9596">5989 10062 49 0,'5'-8'161'16,"8"1"-15"-16,6-3-10 0,15 1-14 15,18-3-13-15,27-5-12 0,12 0-8 0,4-2-18 16,28-1 2-16,8 1-5 0,7-4-6 15,3 9-6-15,-3-2-8 0,-7 2-4 16,-28 6-3-16,-6-2-5 0,-13 3-4 0,-19 1-2 16,-12 0-4-16,-13 2-4 0,-3 2 0 15,-7-1-1-15,-8 0-3 0,0 2-25 16,-5 1-1-16,-7 0-39 0,-2 1-44 16,-3 3-41-16,-5-4-308 0,0 0 149 0,-17 10 99 15</inkml:trace>
  <inkml:trace contextRef="#ctx0" brushRef="#br0" timeOffset="20811.7491">6753 10043 12 0,'0'0'161'0,"0"0"-13"15,0 0-13-15,-6-6-13 0,6 6-15 16,11-13-11-16,-2 3-6 0,1-1-2 0,5-6 4 15,0-1-8-15,-1-3-4 0,3-2-11 16,3-5-5-16,-2 0-4 0,4-7-6 0,-3-3-8 16,2 0 7-16,0 0-6 0,-1-2-6 15,-4 4 0-15,-1 3-3 0,0 5-4 16,-2 1-3-16,-3 6-1 0,0 2-5 16,-3 4-4-16,2 2-6 0,-3 7 5 0,2 1-2 15,0 10 3-15,1 7 3 0,4 5 2 16,-3 4 2-16,5 7 1 0,0 0-2 0,2 3-2 15,4 5 2-15,-4-3-3 16,0-2-6-16,2-3 2 0,0 0-2 0,1-1-2 16,-4-2-1-16,-1-4 1 0,-2-5 1 15,-1 2-4-15,1-6 4 0,-3-1-1 0,4-3 4 16,-4-5-3-16,0-3 2 0,1-2-3 16,0-2-1-16,-1-4-1 0,3-3-2 15,-1-3-8-15,2-2 6 0,-2-5-4 16,-2 0 3-16,4-2-4 0,-2 0-3 0,-1 2 3 15,-1 1-2-15,-2 2 2 0,1 4-3 16,-2 0-2-16,-1 3 0 0,0 2 0 0,0 6 1 16,0 3 0-16,-6 0 0 0,16 7 0 15,-6 0 1-15,-1 5-2 0,1 1 0 16,3 5 5-16,0-3-2 0,1 1-3 16,0-1 3-16,0 0-2 0,-2-2 1 0,2-1 2 15,-4-1 1-15,3-3-6 0,-3 0 2 16,1-3 1-16,0-3 1 0,-1-2-2 0,2-4 1 15,2-2-6-15,-2-1 6 0,1-4-1 16,1-3-4-16,2-5-2 0,-4-2 5 16,5-4 1-16,-4-6-3 0,2-1 0 15,-1-2 0-15,-1 0 1 0,4-8-3 0,-5 8 3 16,0-1 0-16,0 2-1 0,-2 4-1 16,-1 4 2-16,0 2 0 0,-1 2 0 0,-4 6 0 15,3-1 0-15,-3 9-3 16,2 4 2-16,-2 4-2 0,-4-1 3 0,11 21-2 15,-6-4 3-15,-1 8 1 0,2 3-1 16,-2 6 2-16,2 4 1 0,0 4 1 0,1-3-1 16,0 8 2-16,-1-7-1 0,0 0 3 15,1 1-2-15,-1-4 0 0,4-2 1 16,-3-3-4-16,-1-4 3 0,-1-4 0 0,1-2-4 16,-2-5 1-16,2-3 4 0,0-4-4 15,3-7 1-15,0 0 0 0,-9-3-2 16,16-10-1-16,-5-2-2 0,0-4-4 0,-3-8 7 15,3-8-3-15,-1-8-2 16,-4-11-1-16,8-21 0 0,-6-9-2 0,0-5 3 16,-4-2-4-16,1-3 1 0,-3 1 2 15,2 3-1-15,-2 2 1 0,-2 2-1 16,0 13-2-16,0 11-1 0,0 5 4 0,0 9-2 16,0 3 0-16,0 8 4 0,0 4-4 0,0 6 3 15,0 7-3-15,2 8 6 0,1 7 1 16,-3 2 0-16,6 16 7 0,0 12 7 15,3 10-7-15,5 32 6 0,2 7 3 16,-4 12 3-16,3 4-3 0,6 18 0 16,-6-20 1-16,-1 0 1 0,2-3 1 0,-4-3-2 15,-2-8 0-15,2 0-3 0,-6-15 1 0,2-6 1 16,-2-3-2-16,1-3-2 0,-1-11-1 16,-2-2 0-16,1-3-3 0,-1-7 0 15,-2-3 2-15,2-6-4 0,1-5-1 16,1-8 0-16,0-1-1 0,2-5-1 15,-8 1-1-15,22-17 0 0,-10 3-2 0,3-5-1 16,-2-2-1-16,4-8-1 0,-3 1-1 16,4-5 0-16,3-5 0 0,-6 7 0 0,2 1-1 15,-3 2 1-15,2 1 0 0,-4 8 1 16,0-2 1-16,-1 6-5 0,0 1 2 16,1 3 1-16,1 3 2 0,0 5 3 0,0 0-4 15,-1 3-1-15,1 3 1 0,4 3 2 16,-5-1 1-16,6 3-1 0,-3 1 1 15,-1 1 0-15,2-1 1 0,-4 1-2 16,0-1 2-16,1 0 0 0,0-2-2 0,-3-2 2 16,3 1-1-16,-1-2 2 0,0-2 1 15,0-1-1-15,0-2-1 0,2-1-1 16,0-2 0-16,-1-2 1 0,0-2-1 0,0 1 4 16,-1-1-4-16,-2 0 2 0,2-3-2 15,-2 4 2-15,0 0-2 0,1-2-1 0,-3 0 1 16,3 3 1-16,0-1 0 0,-1 1 1 15,0 0-2-15,4 0 1 0,0 3 1 16,-1-3-1-16,-2 2-1 0,4 0 0 16,-5 2 1-16,2-1-10 0,0 1-40 15,-4 0-62-15,4-2-63 0,-5 0-635 0,-1-2 275 16,1-1 182-16</inkml:trace>
  <inkml:trace contextRef="#ctx0" brushRef="#br0" timeOffset="21669.2886">14691 10918 61 0,'-14'-3'100'0,"-3"3"0"16,-1 3-2-16,0-3-1 0,-2 1-4 16,2-1 2-16,-2 2 1 0,-1 2-2 15,2-3 2-15,-2 4 1 0,4-4 5 0,-2 1 1 16,2 3-2-16,5-4-1 0,-2 2-7 16,2-2-2-16,4-1-8 0,-1 2-4 15,9-2-5-15,0 0-12 0,0 0-3 0,0 0-7 16,61-9-4-16,-6 0-8 0,34 0 0 15,10-3-3-15,28-1-3 0,9 0 8 16,13 0 4-16,3 1 0 0,7 1-9 16,-3 3-1-16,-5 1-2 0,-16-1-3 0,-29 3-8 15,-11 0 0-15,-6 1 0 0,-23 3-5 16,-16-3 0-16,-7 2-3 0,-9 0-1 0,-3 0 2 16,-3 1 11-16,-4 1 4 0,-4-3 0 15,0 2 3-15,-4-1 2 0,-1-1-3 16,-2 2-4-16,-2-1-6 0,-1 0-3 15,-4-2-10-15,0 1-15 0,-1-1-28 0,0 0-34 16,-5 4-32-16,-3-8-37 0,3 8-28 16,-9-8-31-16,1 6-561 0,-2-3 257 15,-5-1 170-15</inkml:trace>
  <inkml:trace contextRef="#ctx0" brushRef="#br0" timeOffset="22269.0794">15095 10590 94 0,'-6'-3'162'16,"6"3"-6"-16,-10-3-5 0,10 3-4 15,-9-2-7-15,9 2-8 0,-8-2-8 0,8 2-3 16,-7-2-10-16,7 2-8 0,0 0-7 16,-8-2-7-16,8 2-6 0,0 0-9 15,0 0-3-15,0 0-5 0,0 0-7 16,0 0-1-16,0 11-2 0,6-5-3 0,7 0-6 16,0 3-3-16,5 3-6 0,6 0-4 15,4 1-2-15,3 0-6 0,1 1 2 0,4 1-8 16,0-2 2-16,-3 0-2 0,4 2-2 15,-5-3-1-15,0-1-3 0,-8 0-1 16,2-4-1-16,-5 0-4 0,-3 1 3 0,-4-2-3 16,0 0 0-16,0-3 2 0,-4 1-4 15,-2 0-1-15,3 0 5 0,-2-1-2 16,-1 0-5-16,-1-2 4 0,-1 1-1 16,0 0 1-16,-6-2-2 0,6 2 0 15,-6-2 0-15,0 0-1 0,12 0 1 0,-12 0-2 16,0 0-2-16,0 0 1 0,0 0-1 15,6-4-1-15,-6 4-3 0,0 0 5 0,0-8-1 16,0 8-1-16,0-5 0 0,0 5 2 16,0 0-3-16,-6-8-1 0,6 8 4 15,-14 0-1-15,14 0 1 0,-23 8 1 16,2 2 8-16,-2 3 8 0,-7 4-3 0,-6 8 5 16,0-1-9-16,0 5 6 0,-13 11-2 15,10-8 0-15,4-1-2 0,1-3-1 0,2 5-15 16,5-4-29-16,4-4-40 0,2 0-45 15,6-4-55-15,2-5-656 16,7 1 281-16,-2-6 186 0</inkml:trace>
  <inkml:trace contextRef="#ctx0" brushRef="#br0" timeOffset="24967.1343">15442 9551 136 0,'0'0'159'0,"-4"23"-4"15,2-5-1-15,0 4-2 16,2 5-7-16,2 3-9 0,-2 5-10 0,2 5-9 15,-2 1-6-15,4 5-11 0,1 5-7 16,-3-6-10-16,2-2-7 0,-1-3-7 0,-1-3-5 16,0-10-9-16,0 1 1 0,0-8 29 15,-2-7-1-15,0-6-9 0,0-5-10 16,0-2-7-16,-11-17-3 0,7 0-11 0,-5-11-4 16,3-6-7-16,-2-13-5 0,2-10-5 15,-1-26-2-15,2-6-3 0,3-3-6 16,7-1-2-16,4 4-3 0,3 3-2 0,7 6-1 15,7 8-2-15,6 7 0 0,4 10 0 16,8 4-6-16,5 9 4 0,6 9-1 16,-1 10-2-16,-3 10 2 0,0 5-2 15,-4 8 1-15,-2 8 1 0,1 5 0 0,-7 7-1 16,-5 8 3-16,-6 7 1 0,-11 7 1 16,-9 5-1-16,-12 4 2 0,-10 18 0 15,-12-3 1-15,-7-1 1 0,-8-5 0 0,-5-2 1 16,-7-6-3-16,-1-5 3 0,-2-5 0 15,1-4 0-15,10-7 2 0,7-8-1 16,10-6 0-16,1 0-2 0,8-4-1 0,0-1 3 16,2-3-4-16,4 0 0 0,3 1 1 15,2 2-2-15,3-3 0 0,5 3 0 0,5 0 0 16,1-2-1-16,4 6 2 0,5-1 0 16,2 2-1-16,6 4 0 0,3-2 2 15,4 2-3-15,-1-4 3 0,11 2-3 0,0-4-1 16,5 0-6-16,3-5-8 0,-5-4-14 15,3 0-5-15,1-5-7 0,1-1 0 16,-1-1 0-16,4-6 4 0,0-4 5 16,-2-2-3-16,-5-2 5 0,0-2 2 0,-5-2 1 15,-8 2 2-15,-3-3 7 0,-5 0 5 16,-2-1 1-16,-9 1 4 0,0 1 7 16,-8 5 0-16,-2 0-1 0,-4 3 4 0,-7-1 1 15,-2 5-2-15,-3 1 3 0,-8 4-3 16,1 2 1-16,-4 3 2 0,-2 3 0 15,-1 1 0-15,-2 7-1 0,3 2 0 0,3-3-2 16,6 2 5-16,3 1-2 0,0 0-2 16,8-2 2-16,3-3 1 0,4-1-4 15,2-2 3-15,7-1 1 0,-1-3 0 16,5-2-1-16,0-2-6 0,1-2 2 16,4-2 0-16,-2-1-1 0,-1-3 2 0,2-2-4 15,-2 1 3-15,-3-3-4 0,2 2 2 0,-4-2-1 16,0 0-1-16,1 2 4 0,-2 1-4 15,-3 2-1-15,0-2 1 0,1 4-3 16,-1 0 1-16,-2 0 0 0,-4 5 1 16,10 0-2-16,-10 0 3 0,12 7 4 0,-6-1-2 15,2 0 0-15,5 2 2 0,0 0 0 16,1 0-1-16,3-1 0 0,5 0 0 0,3-1 2 16,2-4-3-16,3 2 0 0,1-4 4 15,6-1-4-15,1-2 2 0,4-2-2 16,-6 0 1-16,1-6-2 0,-4 2 0 15,-5-1 4-15,-5-2-3 0,-4 1 0 0,-3 0-1 16,-4 0-1-16,-8 1 1 0,-2 3 1 16,-6-3 0-16,-2 4 0 0,-8 1-1 0,0-1 0 15,-3 6 3-15,-2 0 0 0,-2 2-4 16,-1 2 0-16,2 3 3 0,-2 1 0 16,3 1-2-16,7 0 2 0,-4 1 2 15,6-1-1-15,0 2 0 0,6-3 1 16,-2-2-1-16,6 2 0 0,3-3 1 0,2 1 1 15,-1-4-5-15,4 1 2 0,-2-2 2 16,5-1-1-16,-11 0 0 0,19-4-2 0,-11-1 2 16,1 1-2-16,1-2-1 0,-1 2 1 15,0-2 1-15,-3 3 1 0,0-3-2 16,0 2-2-16,0 2 0 0,-1-1 0 0,2 0-2 16,-7 3 0-16,10-1 4 0,-10 1-2 15,15 6-1-15,-7-3 3 0,3 1 0 16,4 2-1-16,-1-3 0 0,6 3 4 0,0-2-2 15,6 1 2-15,1-4-3 0,5 0 0 16,0-1 1-16,2-2-2 0,4-3 0 16,0-1 0-16,-2-3 0 0,0-1 2 0,-2 1-2 15,-5-2 1-15,1-3 0 0,-6 1-2 16,-3-1 0-16,-5 1 2 0,0-2-2 16,-8 3 1-16,-2 1-3 0,-2 1 2 0,-6 3 0 15,0 1-1-15,-4 3 2 0,6 3 2 16,-12-2-4-16,12 2 2 0,-16 9-1 15,12 0 0-15,0 3 2 0,0 3 0 16,4 0 1-16,2 4 0 0,0 6 2 0,4 2-3 16,5 6 3-16,0 0 2 0,1 2-2 15,0 9 2-15,4 0-2 0,-4 0 1 0,-3 1-2 16,-3-7 1-16,-4 0 2 0,-2-5 2 16,-6 1 2-16,-5-2 3 0,-3-2-2 15,-8-6 1-15,-3-4-3 0,-5-4 2 16,-4-5-3-16,-2-3-1 0,3-8 3 0,-3-6-2 15,4-5 1-15,0-7 0 0,7-2-1 16,3-7-3-16,8-1-1 0,6-5-1 0,5 3-1 16,10-5-2-16,11-3-1 0,8 0 3 15,14-10-4-15,5 5-1 0,6 1-1 16,3 2-2-16,3 4 0 0,1 1 3 16,1 3-1-16,-10 5 0 0,-9 4 1 0,0 0-1 15,-2 1 2-15,-8 2 1 0,-1 2-1 16,-5 1 7-16,-5-1 0 0,-5 5 0 0,-5 0 0 15,-4 1-2-15,-5 5 1 0,-5-1 1 16,-4 4-2-16,-1 2 2 0,-3 4-1 16,-3 4 1-16,-2 4-2 0,-2 0 2 15,2 3 1-15,-1 1-1 0,5 0 3 0,-2 1 1 16,6-2 1-16,2-1 6 0,2-1 2 16,2-1 5-16,4-3 7 0,2 1 3 0,4-2-6 15,0-5-1-15,6-1-5 0,1 0-1 16,2-3-3-16,2 1-2 0,2-2-1 15,-4 2-2-15,4 0 3 0,-4 0-7 16,2 1 0-16,-3 1 0 0,2 0 5 16,-2 3 0-16,1 3-4 0,0 1 6 0,-1-1-6 15,1 4-3-15,0-1 2 0,0 1 0 16,-1 0-9-16,4-1-28 0,-4-1-60 0,8-1-78 16,-3-1-87-16,0-6-587 0,-2 0 286 15,-3 0 189-15</inkml:trace>
  <inkml:trace contextRef="#ctx0" brushRef="#br0" timeOffset="50031.1759">7082 12341 88 0,'-6'-1'144'16,"6"1"-6"-16,-9-3 5 0,9 3-13 0,-7-3-7 15,7 3-3-15,0 0-8 0,-8-1-8 16,8 1-8-16,0 0-7 0,0 0-4 15,-8 4-3-15,8-4-1 0,-2 7-7 0,2-7-6 16,2 9-8-16,-2-3-4 0,2 0-5 16,0-2-3-16,2 2-5 0,0-3-5 15,-2 3-1-15,2-1-5 0,-4-5 0 16,10 5-2-16,-6-2-2 0,0 0-3 0,-4-3-3 16,6 3 1-16,-6-3 3 0,0 0-3 15,10 0 2-15,-10 0-2 0,5-7-4 16,-5 7-1-16,0-7 6 0,0 1 4 0,0 6-2 15,-5-6-1-15,1 1-2 0,0 2-5 16,4 3 0-16,-12-3-5 0,3 3-2 0,9 0 2 16,-13 3-6-16,13-3 1 0,-10 3-2 15,6 0-1-15,-1 0-3 0,5-3-1 16,-6 6 2-16,6-6-2 0,0 5 1 16,0-5 2-16,0 5-2 0,0-5 1 0,0 0 1 15,11 3-2-15,-11-3-1 0,0 0 0 16,10-1-5-16,-10 1-13 0,0 0-21 0,0 0-30 15,8-6-32-15,-8 6-27 0,0 0-25 16,0 0-30-16,0 0-464 0,0 0 219 16,0 0 146-16</inkml:trace>
  <inkml:trace contextRef="#ctx0" brushRef="#br0" timeOffset="50601.6355">7399 12073 86 0,'2'-3'135'0,"-2"3"-19"15,0-6-5-15,0 6 5 0,0 0 2 16,0 0-4-16,7 14 0 0,-5-3 9 16,0 6-9-16,2-1-14 0,-1 6-2 0,-3 3-12 15,4 0-7-15,2 2-9 0,-2-1-6 16,5-1-8-16,-3 0-4 0,4-3-5 15,-1 0-3-15,2 1-8 0,-1-6 0 0,3-1-1 16,0-1-6-16,-1-3-3 0,-1-2 1 16,1-3-6-16,2-1 0 0,-4-4-4 15,2-2-1-15,2-4-1 0,-2 0-1 0,1-3-1 16,-3-1-3-16,3-2-1 0,0 2 0 16,-3-4 0-16,-2 0-1 0,4 3-2 15,-6-2 1-15,2 0 0 0,-2 2 3 0,1 2-3 16,-1 1 2-16,-1-3-1 0,1 5-4 15,-2-2 1-15,0 2-3 0,1 0 1 16,-1 2-1-16,2 0 3 0,-6 2-7 0,15 2 2 16,-4 0 3-16,-1 4 0 0,2-1-1 15,2 1 1-15,0 1 2 0,1 2-2 0,2-2-1 16,0-1 0-16,2 0 2 0,-2 0 0 16,2-3-2-16,-2-2 6 0,0 2-1 15,-3-3 4-15,2-3 5 0,-2 1 1 16,-1-4 5-16,0-2 0 0,-3-3-5 0,-3-3 0 15,-1-1-3-15,-4-1 0 0,-2-2-1 16,-2-3-1-16,-6-2-3 0,-1 2-2 16,-1-1-8-16,-3-2-3 0,-2 6-7 15,3-1-5-15,-4 5-16 0,6 2-21 0,-1 1-25 16,3 3-16-16,1 4-25 0,3 1-15 16,4 3-5-16,0 0-6 0,0 0-16 0,0 0-356 15,17 13 176-15,-2-9 116 0</inkml:trace>
  <inkml:trace contextRef="#ctx0" brushRef="#br0" timeOffset="51260.6807">8276 12085 247 0,'16'-6'14'0,"2"-3"24"16,-8 3 7-16,0 0 13 0,-1 2 14 15,-5-1 0-15,3 1 5 0,-5-2 3 16,0 3 7-16,-2 3 5 0,-2-8-11 0,2 8-2 16,-9-2-9-16,9 2-6 0,0 0-10 15,-21 7-2-15,11 3-6 0,2 0-6 16,-4 1-4-16,4 3-5 0,0 1-5 0,2 1-1 15,-1 2-1-15,3-1 0 0,2 1-4 16,-1-3 1-16,3-1-4 0,0 0-2 16,3-3-1-16,-1 1 0 0,2-3 1 15,0-1-2-15,1-2 2 0,1 0-2 0,2-5 1 16,-8-1-3-16,16-3 5 0,-8-1-2 16,0-2 0-16,-2-2 0 0,3 1-1 15,-5-1-2-15,2-2 6 0,1 3 7 0,-3-1 1 16,0 2 1-16,1-1-2 0,-3 4-1 15,2-3 0-15,0 2-8 0,-4 4-3 16,6-5 0-16,-6 5 0 0,0 0-1 0,8 15-1 16,-2-7-2-16,-2-1 1 0,2 2-2 15,-2-2-3-15,4 3-10 0,3 1-14 16,0-3-19-16,-3 2-11 0,5-3-12 0,-3-1-5 16,1-2 1-16,2-2-2 0,-1-4-10 15,3 0-1-15,0-6 5 0,0 1 7 16,2-7 5-16,-2-1 9 0,-3-2 5 0,0-1 11 15,0-3 15-15,-2 5 12 0,0-1 10 16,-1 2 3-16,0 1 11 0,-3 1 3 16,0 1-3-16,1 3-3 0,-1 1 15 0,2 0 2 15,3 5 4-15,0 3 9 0,3 0-1 16,-1 2-3-16,4 3-2 0,0 3 2 16,2 2-2-16,0 3-1 0,-2-2 4 15,2 4-2-15,-2 1 3 0,-2-1-5 0,-2-2 8 16,-1 0 1-16,-2-2 1 0,0 0 5 15,0-2 13-15,-2-1 14 0,-2-3 4 0,-1 1-6 16,-3-4-7-16,-2-2-6 0,0 0-10 16,0-15-4-16,0 2-5 0,-2-2-4 15,0-7-4-15,2-4-4 0,0-1-5 16,2-3-2-16,0 1-5 0,0 2-2 0,2 1-2 16,-2 1-8-16,1 2-15 0,-1 3-21 15,2 2-22-15,0 1-34 0,1 1-28 0,-1 5-30 16,2 1-13-16,0 3-36 0,2 1-440 15,2 4 215-15,-4 2 142 0</inkml:trace>
  <inkml:trace contextRef="#ctx0" brushRef="#br0" timeOffset="53101.1197">7325 13479 64 0,'2'8'147'0,"1"-2"-12"0,-3 1-8 16,2 3-7-16,2-1-9 0,-2 1-4 0,0 0-7 16,2 1-10-16,1-2-6 0,-1 1-9 15,0-2-7-15,2 1-5 0,0-1-3 16,2-2-8-16,-2-1-3 0,4 1-5 0,-2-3 4 15,1-2 7-15,0-1 3 0,-9 0 1 16,14-6-2-16,-10-1-7 0,1 1-1 16,-3-1-4-16,-2-4-7 0,-4 4-1 0,-1-3-3 15,-1 2-7-15,0 1-14 0,-3 1-17 16,3-1-20-16,-1 3-28 0,1-2-29 16,2 1-31-16,0 1-24 0,4 4-12 15,-4-6-366-15,4 6 175 0,0 0 115 0</inkml:trace>
  <inkml:trace contextRef="#ctx0" brushRef="#br0" timeOffset="54074.2566">7833 13350 113 0,'4'3'147'0,"3"3"-7"16,-3 1-8-16,4 4-8 0,1 1-13 0,-2 1-7 15,3 0-9-15,-2 2-8 0,3 4-7 16,0-2-8-16,-1 2-6 0,3-2-8 16,-5-1 0-16,-1-1-7 0,1-2-2 0,-1-1 3 15,-1-4 3-15,0 3 6 0,-2-4 3 16,0 0 0-16,-2-2-6 0,0-4-7 16,-2-1-3-16,0 0-7 0,0 0-5 0,6-11-2 15,-4 2-3-15,0-3-3 0,0 0-1 16,0-1-1-16,2-2-2 0,0 0-5 15,2 0 4-15,-2 2-4 0,3-3 1 0,-1 3 0 16,1 1-3-16,-1 4-1 0,3-3-5 16,-1 4 4-16,0 1-3 0,3 2 1 15,0 1 4-15,-1 3-2 0,3 0 0 0,0 3-3 16,1 1 3-16,-1 2-1 0,2 1-1 16,0 1-2-16,-3-1 1 0,4 3-2 15,-4-2-3-15,-2 1 4 0,3-1-4 0,-4-3 3 16,-1 1 1-16,1-2 2 0,-3 0 4 15,-2-2 1-15,2 2 3 0,-6-4-5 16,0 0-1-16,14-6-2 0,-10-2-1 16,0-1-1-16,0-4-5 0,0-1 0 0,2-3 2 15,1 2-5-15,-1 0 1 0,-1-1-2 16,3 1 1-16,-4 1-4 0,3 3 3 16,-1 1-3-16,0 1 0 0,0 3-1 15,4 1 2-15,-2 3 2 0,4 2-1 16,1 2 1-16,4 0-2 0,2 1-3 0,0 1 5 15,2-2 1-15,3 0-1 0,1 0 0 0,5-4 1 16,0 0-2-16,-4-2-3 0,2-3 4 16,-1-3-6-16,-1-1 6 0,2-3 2 15,-3-3-4-15,-1-2 0 0,-4-2 0 16,-5 1 0-16,0-2 2 0,-4 3 1 0,-3-1 1 16,0 4 6-16,-1 1 3 0,-3 2 8 15,1 1-3-15,-3 3 3 0,0 1-1 0,0 6-2 16,-2 2 1-16,0 0-1 0,2 21 3 15,0-2 1-15,2 6 1 0,0 5-2 16,2 6-5-16,4 4 3 0,0 8-4 16,2 0 1-16,3-1-2 0,2 3 0 0,-2-4-2 15,-1-4-2-15,0-8 1 0,-2-3 1 16,-3-6-2-16,-1-3 10 0,-1-1 1 16,-1-8 0-16,-6-3-3 0,0-5-4 0,0-5 0 15,0 0-6-15,-19-15-2 0,6-2 0 16,-1-8 0-16,-4-7-7 0,2-6 0 15,-4-6 0-15,3-2-5 0,5 3 3 16,2-1-2-16,2 6 0 0,4-1-3 0,6 7 2 16,-2 2 2-16,5 2-3 0,0 0 1 0,1 7 2 15,2 2-1-15,0 4 1 16,3 4 0-16,0 5 1 0,-1 2-1 0,1 6 3 16,-1 2 0-16,-2 5 1 0,2 3 3 15,-4 1-2-15,-4 4 1 0,-2-1 1 0,-2 1-2 16,-2 3 1-16,-4-2-1 0,-4 1 6 15,0-2-7-15,-1 0 1 0,-4 0 0 16,2-3-9-16,-1-1-13 0,-4 1-17 16,6-7-21-16,-1 2-23 0,0-3-25 0,2 1-29 15,1-1-21-15,3 0-18 0,0-1-19 16,1-3-21-16,2-2-473 0,6 0 234 0,-8 3 154 16</inkml:trace>
  <inkml:trace contextRef="#ctx0" brushRef="#br0" timeOffset="54510.1914">9256 12944 2 0,'10'-5'109'15,"-1"0"-3"-15,-1 4-9 16,3 1-11-16,-3 0-5 0,0 1-5 0,2 2-3 16,-2 1 2-16,-2 5-1 0,0-1-12 0,-2 0 3 15,-2 7-1-15,1-5-2 0,-1 2 0 16,-2 1 2-16,0-1 0 0,0 0-8 0,0-1-7 16,0 0-1-16,2 0 0 0,-2-1-9 15,4 0-2-15,1 0-3 0,1-1 0 16,5-2 0-16,-1 1-7 0,0-1 2 15,2 0-5-15,0-1 6 0,0 2 4 16,1-2 4-16,-2-1 9 0,-1 6 9 0,-1-2 10 16,-3 1 8-16,-2 3 1 0,-2 0 5 15,-4 1 1-15,-2 3 2 0,-6 0-4 0,-5 0-4 16,-2 0-8-16,-6 0-4 0,-3-1-9 16,-3-1-1-16,-3-6-7 0,4 1-5 15,1-4-12-15,-1-5-27 0,2 1-34 0,4-4-44 16,-2-1-44-16,5-1-40 0,3-2-47 15,0-4-562-15,4 1 262 0,2 0 172 16</inkml:trace>
  <inkml:trace contextRef="#ctx0" brushRef="#br0" timeOffset="55025.2668">7924 14931 56 0,'-4'-6'172'16,"0"3"2"-16,4 3-8 0,-4-4-12 15,0 0-8-15,4 4-14 0,0 0-12 0,0 0-8 16,-10-2-9-16,10 2-9 0,0 0-9 16,0 0-7-16,0 0-4 0,0 0-8 15,0 0-2-15,0 0-11 0,0 0-2 0,0 0-11 16,3-8-18-16,-3 8-29 0,-5-7-31 15,1 1-29-15,4 6-36 0,-2-5-39 16,2 5-404-16,-2-6 185 0,2 6 123 0</inkml:trace>
  <inkml:trace contextRef="#ctx0" brushRef="#br0" timeOffset="55361.6644">8411 14539 182 0,'0'0'231'16,"-16"11"-5"-16,14 1-6 0,-6 3-14 0,6 4-11 16,-2 3-16-16,0 3-22 0,2 4-13 15,2 0-16-15,2-3-11 0,4 3-7 0,3-2-13 16,2 1-10-16,3-1-7 0,1 0-9 16,6-6-6-16,-2 0-8 0,3-6-5 15,0-4-4-15,4 0-6 0,0-7-5 0,-5 0-4 16,3-8 0-16,-6 0-1 0,1-2-4 15,0-5-3-15,-6 2-4 0,-5-8-3 16,-2-1-2-16,-4 0-1 0,-2-4-3 16,-6 0-1-16,-2-3-3 0,-9 1-1 0,-2 0-4 15,-4 5-10-15,-5 2-10 0,-1 6-13 16,3 1-9-16,0 2-14 0,2 5-15 16,2-1-21-16,3 2-25 0,5 2-16 0,3 0-18 15,4 2-15-15,7-2-20 0,0 7-481 16,0-7 226-16,20 3 149 0</inkml:trace>
  <inkml:trace contextRef="#ctx0" brushRef="#br0" timeOffset="56221.2443">9108 14483 66 0,'16'-13'111'0,"-3"2"30"16,-4 1 10-16,-5 2 9 0,-2 3 4 16,-4 2-2-16,2 3-15 0,0 0-8 0,-30 8-3 15,14 4-9-15,-8 5-4 0,-3 4-5 16,-5 2-8-16,-2 4-6 0,2 3-6 15,1 3-11-15,5 2-4 0,7-4-10 16,2-2-8-16,8 1-6 0,5-7-4 0,4-3-7 16,7 1-4-16,1-6-3 0,5-7-3 15,4-2-6-15,1-4-3 0,2-8-3 0,5-3-4 16,1-7 1-16,0-8-6 0,2-6-2 16,-4-5 0-16,-1-4-3 0,-5-8 0 15,-4-2-3-15,0-19-1 0,-5-9-1 16,-6 12-1-16,-6 7-1 0,-6-19-1 0,-5 6-1 15,-3 3 4-15,-2 16-3 0,2 10 11 16,0 4 7-16,0 8 2 0,1 5-1 16,2 9-2-16,0 4 0 0,1 6-3 15,5 8-1-15,-1 8 3 0,3 9-2 0,1 5 4 16,5 9-3-16,5 9-1 0,1 7-2 16,5 1 1-16,2 1-2 0,7 16-3 0,0-12-1 15,-4-9-1-15,6-2 1 0,-1-3 0 16,3 1-7-16,0-9-6 0,2 2-11 15,-3-11-6-15,5-2-13 0,-2-4-9 0,-2-6-12 16,2-6-5-16,1-5-5 0,1-2 1 16,0-8 2-16,3-5 4 0,-1 0 9 15,-5-9 5-15,3 1 5 0,-7-3 7 0,0 0 16 16,-4-5 6-16,0 5 15 0,-7 3 10 16,1 0 3-16,-2 3 11 0,-5 3 2 15,0 5-6-15,-4 0 3 0,-2 3-2 16,0 6 1-16,2 2 4 0,0 0 5 0,-19 10-2 15,12 1-1-15,-1 0 0 0,2 6-4 16,0-1-4-16,-1 0-1 0,2 2-2 16,3 0-1-16,0-4-3 0,4 4-3 0,2-5 0 15,1 0-3-15,4 1 1 0,-1-3 3 16,0-1-7-16,3-1-2 0,0 1 2 16,2-1 3-16,1 1 6 0,4 3 10 0,0 4 8 15,1 3 0-15,5 6 5 0,-4-1-2 16,6 5-5-16,0 4 3 0,-1 3-1 15,3 1 0-15,-4 1-7 0,11 19-1 0,-3-3-2 16,-3 0-2-16,-6-5-1 0,-4-4-5 16,-2-1 1-16,-4 0-3 0,-5-5-2 15,-2 0 3-15,-1-3 2 0,-8-8-6 0,-3 0 11 16,-6-1 0-16,-3-7 2 0,-4-5-5 16,-4-7 1-16,1-7-5 0,-5-9-6 0,-3-7 4 15,0-5-10-15,1-14 5 0,0-1-3 16,-4-21-2-16,11 6-6 0,2 2 4 15,8 2 1-15,1-5-8 0,7 2 3 0,2 5 1 16,2-1-4-16,2 0 2 16,2 5-1-16,3 1-8 0,-1 1-8 0,0 4-12 15,-2 7-15-15,0 1-15 0,0 2-27 16,-1 2-23-16,0 5-35 0,-1-1-31 0,0 3-28 16,0 5-24-16,0-1-37 0,-2-1-687 15,2 5 323-15,-6 2 214 0</inkml:trace>
  <inkml:trace contextRef="#ctx0" brushRef="#br0" timeOffset="74595.0473">22982 6896 129 0,'0'0'160'0,"-2"-4"-16"15,2 4-17-15,0 0-7 0,0 0 10 16,2 23 7-16,0-4 3 0,2 8 5 15,-1 9-1-15,-1 5 3 0,0 15-2 16,-4 26-1-16,0 8 3 0,-3 7-10 0,-1 7-2 16,0 21-3-16,0 5-8 0,2-5-3 15,-2-21-9-15,4 2-8 0,4 0 4 16,2 0-11-16,2 18 3 0,2 2-5 0,-2-4-2 16,5-2-19-16,-5-21-5 0,5 0-6 15,-3-4-8-15,-1-5 1 0,-1-5-5 16,0-4-9-16,-2-17-4 0,-2-9-4 0,0-3 1 15,0-8-4-15,-2-4-2 0,0-8-6 16,0-1-2-16,0-2 0 0,0-5-5 16,0-4-23-16,3 0-12 0,-3-3-13 0,0-4-19 15,0-3-29-15,0-3-31 0,0-7-27 16,0 0-26-16,0 0-27 0,-13-21-24 16,5 0-22-16,-1-4-21 0,-1-11-583 0,-5-11 286 15,-6-24 189-15</inkml:trace>
  <inkml:trace contextRef="#ctx0" brushRef="#br0" timeOffset="75262.7149">23124 6963 117 0,'-8'-12'134'16,"1"3"-4"-16,1 1-7 0,0 1-3 15,1 1-13-15,-1 0-2 0,-1 2-4 0,1-1-3 16,-2 1-4-16,0-1 0 0,1 0-4 16,-2 1-4-16,1 0 3 0,0 2 0 0,1-1-3 15,1-1-7-15,6 4-8 0,-9-3-7 16,7-2-8-16,2 5-7 0,0 0-2 15,9-6-4-15,10 5-5 0,11-3-1 16,18 1-4-16,37-6-3 0,12 3-1 16,18 2-3-16,39-2 1 0,15 1-2 0,15 4-2 15,5 1-1-15,-2 0-4 0,-8 1-2 16,-5 4 1-16,-12-2-2 0,-7 1-3 0,-9 2-5 16,-8-3 3-16,-28 1-1 0,-4-2-1 15,-7 2 1-15,-6-2-3 0,-17-2 0 16,-12 3 0-16,-5-3 3 0,-8 0 0 0,-2-3 7 15,-1 1 5-15,-6 2 1 0,1-1 2 16,-9-2-5-16,0 1 6 0,-7 2-1 16,-1 0-2-16,-3 0-8 0,0 0 5 15,-4 5-2-15,3-2 0 0,-2 7 8 0,0 3 2 16,-1 4 3-16,0 8 5 0,-2 5 5 16,1 10 2-16,0 7 6 0,0 28 9 0,-2 4-11 15,-2 11 0-15,-1 6 0 0,0 22 0 16,0 2-1-16,-1-4 7 0,0 2-1 15,0-22 2-15,-2 1 8 0,3-4-2 16,-5-1-1-16,3-1-2 0,-2-2 1 0,1 0-8 16,-2-3-1-16,0-1 1 0,0-4-10 15,-2 1 2-15,0-3-4 0,-2-15-4 16,0-7-3-16,0-1-2 0,1-5 0 16,-1 0-7-16,2-3 1 0,1-9-4 0,-1 0-18 15,1-4-11-15,-3-7-23 0,2-1-38 16,-2-4-31-16,-2-7-41 0,2 2-56 15,-2-6-64-15,-4-5-877 0,0 0 388 0,-4-5 256 16</inkml:trace>
  <inkml:trace contextRef="#ctx0" brushRef="#br0" timeOffset="75923.1888">23006 9811 4 0,'-15'1'119'0,"2"1"-12"16,1 2 4-16,-2-2 2 0,4 0-12 15,2 2-3-15,-1-2 2 0,3 2-1 16,1-1 9-16,5-3 3 0,0 0 1 16,16 9 7-16,2-4-2 0,14-4 2 0,13-2-2 15,18 1-3-15,35-5 5 16,5-2-5-16,28-1 4 0,17-3-7 0,11 0-3 16,13-3-6-16,4 1-7 0,1 0-6 15,1-1-7-15,-4 4-8 0,-7-2-6 0,-2 2-4 16,-6 1-9-16,-7 1 0 0,-5 0-8 15,-12 0-4-15,-30 2-5 0,-3 0-3 0,-9 1-1 16,-7-1-2-16,-17 1-2 0,-10 1-4 16,-4-2 3-16,-8 3 2 0,-3-1-4 15,1 0 4-15,-7 0-1 0,1-2 4 16,-9 3-4-16,0 1 1 0,-5-2-5 0,-3 0 1 16,-2 4 6-16,0-2-1 0,-5 2-1 15,-3 0-6-15,1-2-1 0,0 2-3 0,-3 0 0 16,-2 0-2-16,-8 0-4 0,14 0 0 15,-14 0-3-15,6 2-13 0,-6-2-22 16,0 0-38-16,0 0-42 0,0 0-52 16,0 0-62-16,-30-4-54 0,22 1-757 0,0-3 350 15,-4 0 230-15</inkml:trace>
  <inkml:trace contextRef="#ctx0" brushRef="#br0" timeOffset="76992.0152">20472 8232 54 0,'-15'0'146'0,"15"0"-1"0,-10 0-9 0,10 0-2 16,-11 0-14-16,11 0-11 0,-7 3-6 15,7-3-9-15,0 0-9 0,-8 2-4 16,8-2-1-16,0 0 1 0,0 0 4 15,24 12-3-15,-10-11 0 0,7 3-2 0,9-2-5 16,6-1-7-16,9 2-6 0,13 0-5 0,5 0-8 16,2-1 0-16,26 2-5 15,-3-2-6-15,3-1-2 0,-2 0-5 0,-10-1-2 16,-9-1-1-16,19 0-3 0,-18-4-4 16,-7 2 6-16,-3-3 0 0,-2 2 5 0,-1-2 1 15,-5 0-4-15,2 0 1 0,-11 3 5 16,1-1 2-16,-3-2 1 0,0 3-4 15,-8-1 0-15,-2 0-3 0,-1 0-4 16,-3 1 2-16,-1 0-5 0,-5 2 2 16,-3-3-2-16,0 4-3 0,-2-4 0 0,-4 4-5 15,2-2 4-15,-5 2-1 0,2-2-3 16,-2 0 3-16,-2 2-4 0,0-1-6 0,-2-2-18 16,-6 3-29-16,9-5-44 0,-9 1-30 15,0 4-36-15,0 0-35 0,-7-12-33 16,3 9-530-16,-2-1 253 0,-4-2 168 15</inkml:trace>
  <inkml:trace contextRef="#ctx0" brushRef="#br0" timeOffset="77582.9089">21075 8011 19 0,'0'0'157'0,"0"0"-6"0,-8-1-4 0,8 1-8 15,0 0 0-15,-9-2-4 0,9 2-6 16,0 0-3-16,-11-2-1 0,11 2-6 15,0 0-6-15,0 0-10 0,-8 0-5 16,8 0-7-16,0 0-9 0,0 0-6 0,0 0-7 16,0 0-7-16,0 0-7 0,0 0-6 15,0 0 0-15,-6 5-5 0,6-5 0 0,4 11-2 16,0-5 0-16,2 1-4 0,5 2-1 16,2 3-7-16,4 0 3 0,-1 1-3 15,8 2-2-15,2 0-1 0,3 0-5 16,3 1-5-16,2-3 2 0,2 0 2 0,-1-1-4 15,1-1 0-15,1-1-4 0,1-1 1 16,-4-1-4-16,-3-4 4 0,1 2-3 0,-4-2-2 16,-1 1-1-16,-3-1-1 0,-4-2-1 15,0 2 3-15,-4-2-5 0,2-1 6 16,-4 3 8-16,-1-4 5 0,-3 2 5 16,2-1 3-16,-2-1 3 0,-2 3 1 0,-2-1 1 15,1-1 1-15,-7-1-2 0,6 3-7 16,-6-3-5-16,0 0 2 0,-15 13-7 15,3-4 2-15,-8 3 1 0,-7 7 1 16,-3 0-4-16,-10 6 1 0,-11 9-3 0,-3 4-6 16,-3-1 1-16,1-2-1 0,7 4-4 15,9-11-5-15,7-1-21 0,5-4-47 16,2-1-49-16,4 1-64 0,6-4-74 16,2-1-679-16,1-9 317 0,7 0 209 0</inkml:trace>
  <inkml:trace contextRef="#ctx0" brushRef="#br0" timeOffset="84118.7576">18728 7019 41 0,'0'0'96'0,"0"0"-4"0,-2-6-1 15,2 6-4-15,0 0-8 0,0-4 5 16,0 4-13-16,0 0-1 0,0 0 2 0,0-6-2 15,0 6-4-15,0 0 1 0,0 0-2 16,0 0-2-16,0 0-1 0,0 0-2 16,0 0 4-16,0 0-5 0,0 0-8 15,0 0-3-15,0 0-3 0,-7 14 10 16,7 0 3-16,0 9 17 16,0 8 10-16,3 12 6 0,-3 18-1 0,2 29 7 0,-2 10 0 0,-2 27-6 15,2 2-8-15,-3 0-6 0,1-21-2 16,0 0-7-16,2-3-6 0,0-1-6 15,-2 0-6-15,0-4-12 0,-1 0-3 0,3-7-3 16,0-3-1-16,-2-1-2 0,2-5-5 16,-2-15 5-16,0-11-7 0,0-1-3 15,0-3-1-15,2-9-1 0,-2-5-5 16,0-5 7-16,0-5-9 0,0-4-1 16,0-2-9-16,2-5-15 0,-2-7-42 0,-2-5-43 15,-4-7-45-15,8 0-42 0,-12-12-39 16,2-5-566-16,1-8 270 0,-2-11 177 0</inkml:trace>
  <inkml:trace contextRef="#ctx0" brushRef="#br0" timeOffset="84670.7668">18823 6848 14 0,'4'-6'98'0,"3"-1"-13"16,1 1-3-16,7-1-8 0,8-4-4 15,9 0-7-15,8 0 1 0,9-5-5 16,22-4-7-16,8-1-5 0,-1-2-3 0,9 0-4 15,2 4-3-15,4-4-2 0,-2 4-8 16,-6-2 4-16,-2 6-7 0,-20 2 0 0,-10 3-5 16,-2 1 6-16,-11 1 1 15,-2 2 4-15,-7 2-2 0,-1 1-3 0,-2 3-10 16,-7 0 18-16,5 3 27 0,-3 7 4 16,0 1 0-16,2 10 4 0,3 9 16 0,8 25-3 15,-5 7 7-15,1 10 3 0,-4 9-3 16,3 17-3-16,-1 8 6 0,0 4-2 15,-3 6-4-15,-3 2 0 0,-1 4 1 16,-2-1-4-16,-2 0-1 0,-2 1 4 0,-4-5 0 16,-5 4-4-16,-2-20 1 0,-2 4-5 15,0 23-5-15,-4-24-7 0,-4 23-6 0,2-21-4 16,-2-4-7-16,2-2-2 0,0-2-1 16,2-9-8-16,0-6-2 0,-2-14-4 15,2-16 4-15,0-8-9 0,2-2-1 16,-2-9 1-16,0-2-11 0,0-5-3 0,0-6-23 15,0-2-39-15,0-8-36 0,0-4-35 16,0-1-35-16,0-6-23 0,0 0-23 0,0 0-15 16,0 0-15-16,-21-19-561 0,8 10 270 15,1 2 177-15</inkml:trace>
  <inkml:trace contextRef="#ctx0" brushRef="#br0" timeOffset="85031.2593">18789 9307 94 0,'-8'5'125'16,"6"-2"-8"-16,2 3-2 0,4-1 0 0,10 1 10 15,12 0-1-15,8-2-7 0,11 1-6 16,16-5-8-16,30-1-7 0,8-3 5 0,34-6-9 16,10-3 3-16,5-5 1 0,2-2-10 15,-4-4-6-15,-10 0-9 0,-5-1-6 16,-11 0-5-16,-27 7-5 0,-6-1-5 16,-11 1-4-16,-19 8-4 0,-13-2 4 0,-7 2-2 15,-9 5 0-15,-1-1-1 0,-4 0-3 16,-4 2-4-16,-2 0-6 0,-2 1-14 0,-7-2-31 15,1-1-44-15,-4 0-37 16,-3 4-41-16,-2 2-41 0,-9-11-501 0,0 6 231 16,-8-4 152-16</inkml:trace>
  <inkml:trace contextRef="#ctx0" brushRef="#br0" timeOffset="86285.3847">19189 7343 14 0,'-4'-7'135'0,"-2"3"-20"0,0 0-8 0,-6 3-16 16,-2 1-10-16,-3 3-7 0,-2 3-3 15,-2 1-5-15,-1 5-10 0,6-1-2 0,-1 5-4 16,4-1-1-16,6-1-7 0,5 3-4 16,7-1 1-16,3 3-1 0,7 0 0 15,8 1-1-15,3-1-5 0,1 0-4 16,-1-2-1-16,1 0-7 0,-2 1 4 0,-3-2-1 16,-5-2-1-16,-1 0 9 0,-5 0 10 15,0-1 14-15,-7 3 1 0,-2-1-3 16,-4 2-2-16,-4-1-6 0,-7 3-8 15,-2-4-2-15,-2-2-3 0,-2 1-2 0,2-7-3 16,3-1 1-16,0-4-1 0,2-4-2 16,6-2-4-16,1-8-2 0,5-1-4 0,7-8 0 15,1-2-5-15,9-3-2 0,0-1-1 16,5-1 2-16,-2 3-2 0,1 0-1 16,1 0 3-16,-2 4-5 0,-2 6 1 15,-4 0-4-15,4 1 2 0,-6 6 1 16,1 1-3-16,-3 3-1 0,4 2 3 0,-6 2 2 15,2 4-2-15,3 5-1 0,-2-2 3 0,-1 2-2 16,3 0 0-16,-1 3-2 0,2-2 1 16,0-1-3-16,-2-1 1 0,4-3 1 15,-2 1 0-15,-1-4 6 0,0 0-2 16,2-2 2-16,-5-2-3 0,0 0 1 0,2-4-1 16,-6 1-1-16,-2-3 2 0,-2-1-1 15,-4-1 0-15,-2 1-4 0,0-3 0 0,-8 3-2 16,4-3 0-16,0 3 2 0,0-1 2 15,1 2-3-15,1 1-2 0,1 0 1 16,1-2-11-16,2 3-2 0,2-1 2 16,0 1-1-16,4 0 2 0,1 0-1 0,1 1 0 15,3 0 1-15,1 1 5 0,-2 0 0 16,1 0 0-16,2 2 1 0,-3 1-2 16,0 1 2-16,3 1 1 0,-4 1 1 0,3-1-1 15,-3 4 1-15,1 1 1 0,0-1 1 16,0 0-1-16,4 4 1 0,-2-3 2 15,2 1 0-15,-1-1-1 0,2 0 0 0,-2-3 0 16,1 1 0-16,-1-1 1 0,2 0-3 16,-1-3 2-16,1 1 1 0,0-1 0 0,-3 0 0 15,3 0-2-15,-3-1 1 0,1 1 1 16,0-4-4-16,-3 2 6 0,0 1-2 16,4-3 0-16,-6 2-3 0,2-1 4 15,-2 1-3-15,-6 2 2 0,13-1-1 0,-9-2 4 16,-4 3-7-16,9-3 3 0,-9 3-1 15,0 0 1-15,15 3 4 0,-11 1-4 0,2 1-1 16,2-2 0-16,-1 1 0 0,2-1 2 16,-1 3-2-16,0-2 2 0,1 1 2 15,-1-3-5-15,-1 2 4 0,1-3 1 16,1-1-4-16,-3 2 2 0,-6-2 2 0,14-2-3 16,-14 2-1-16,12-4 3 0,-6 1-1 15,0-3-1-15,-2 1-1 0,0 0 2 16,0 2 0-16,1-3 0 0,-1 0 0 0,-1 0-1 15,1 0 2-15,-2 1-2 0,2 0 2 16,-2 2-2-16,-2 3-1 0,4-8 0 16,-2 4 4-16,3 0-3 0,-3 1-3 0,-2 3 4 15,0 0-2-15,4-8 2 0,-4 8 1 16,4-1-2-16,-4 1 1 0,0 0-2 16,8-3 2-16,-8 3 1 0,0 0-2 0,0 0 1 15,16 4 2-15,-12-1-4 0,2 0 6 16,-2 1-4-16,2 0-1 0,3-3 2 15,-2 3-11-15,1-1-28 0,0-1-29 16,1 1-32-16,1 0-21 0,1-3-22 0,2-2-357 16,-1 1 170-16,6-2 112 0</inkml:trace>
  <inkml:trace contextRef="#ctx0" brushRef="#br0" timeOffset="86634.7848">20559 7302 363 0,'10'-10'25'0,"-1"0"16"0,-3 3 16 15,-1-1 9-15,-3 2 13 0,-2 1 10 16,0 2 4-16,0 3 1 0,-7-9-10 0,1 7-6 15,-3 1-10-15,1-2-7 0,8 3-7 16,-19 4-7-16,8 1-5 0,2-2-6 0,-1 5 2 16,4 0-7-16,0 1-3 0,4-2-3 15,-1 3-6-15,3-2-2 0,3-2 2 16,3 1-4-16,0-3 5 0,0-2-1 16,2-2 1-16,-8 0-6 0,24-12 0 0,-11 1 1 15,-1-4 3-15,1-5-4 0,-2-5 3 16,1-5 1-16,0-4-5 0,-4-6-1 0,0-7-4 15,-2-2 2-15,0-1 4 0,-3 6 7 16,-3 2 11-16,0 3 10 0,0 7 4 16,-3 3 8-16,1 5-5 0,-2 3-5 15,2 5-3-15,0 9-7 0,0 7-3 0,2 0-3 16,-6 23-1-16,2 4-1 0,2 10-2 16,0 10-3-16,2 8 2 0,2 6-2 0,2 18-3 15,-2 2-5-15,4-4-16 0,-2-11-36 16,0-11-45-16,0 0-41 0,-1-3-42 15,-1-7-504-15,-4-1 228 0,-3-4 151 16</inkml:trace>
  <inkml:trace contextRef="#ctx0" brushRef="#br0" timeOffset="87198.0033">19155 8251 141 0,'-2'-2'149'0,"2"2"-12"16,0 0-6-16,0 0 0 0,-4 19-4 15,6-2-11-15,2 2 5 0,0 5-9 16,3 5-10-16,2 5-10 0,1 4-6 0,0 7-10 16,4-4-7-16,-2 5-6 0,1-3-5 15,-1 2-2-15,-1-12-9 0,-2 3-3 16,1-7-5-16,-4-4-5 0,0 0-1 0,1-8 0 15,-2-3 10-15,-3-7-2 0,0-4-4 16,-2-3-5-16,0 0-2 0,-12-24-4 16,6 3-3-16,0-5-4 0,-2-9-2 15,-1-1-3-15,3-4-1 0,-1 0-1 0,3 2-2 16,0-2-1-16,6 8 0 0,0 0-2 16,2-1-3-16,7 2-3 0,-2 4 3 0,3 7 3 15,4 0-3-15,0 8-2 0,-1 2 2 16,2 4-6-16,-2 6 7 0,-3 3-1 15,1 1 3-15,-2 2 2 0,-3 4-1 16,-2 3 1-16,-2 0 0 0,-4 1 0 0,-2-1-3 16,-2 4 2-16,-2-3-4 0,-4 1-13 15,-2-2-37-15,2 0-41 0,-2-1-54 16,1-5-65-16,-2 2-458 0,5-6 226 0,-3 0 149 16</inkml:trace>
  <inkml:trace contextRef="#ctx0" brushRef="#br0" timeOffset="87506.2643">19536 8393 67 0,'13'-17'98'0,"0"2"-2"0,-2-3-3 15,-3 3-2-15,-4 0-2 0,0-1 0 16,-2-2 4-16,0 2-10 0,-2 3 12 0,-2-2-3 15,-2 4 9-15,0-2-2 0,-2 6-2 16,-1 0-7-16,1 3-13 0,-3 2-4 16,1 2-10-16,8 0-5 0,-17 10-6 0,9 0-2 15,1 3-7-15,3 0-4 0,1 0-2 16,6 5-4-16,-1-4-5 0,5 4-4 16,1 0 0-16,2 0 0 0,5-1-4 0,2-2-1 15,4 0-1-15,5-3-4 0,-1 0-24 16,1-3-39-16,2-1-54 0,-4-3-58 0,-2-3-433 15,-1-2 202-15,0-2 133 0</inkml:trace>
  <inkml:trace contextRef="#ctx0" brushRef="#br0" timeOffset="87803.934">19926 8216 56 0,'4'-6'116'0,"2"4"-10"0,1 1-14 0,1 1-6 15,-8 0-4-15,19 3-11 0,-8 3-4 16,-1 2-7-16,4-1 0 0,-4 5 0 0,0 1-7 16,-2 0 0-16,1 0-5 0,-4 4-2 15,-1-3 4-15,-2 1 5 0,-2 3 8 16,-4-3 4-16,-1-2 8 0,-3-1 4 16,-1-1 0-16,1-1-3 0,-2-3 2 0,-2-5 5 15,2 0-5-15,2-4-1 0,-1-4-7 16,3-1-7-16,2-1-7 0,2-4-3 0,-1 1-14 15,3 0 2-15,0-3-5 0,5-1-17 16,-3 4-22-16,2-3-24 0,0 4-30 16,5 0-35-16,-3-1-39 0,4 3-29 15,2 0-460-15,-2 2 210 0,2 1 140 0</inkml:trace>
  <inkml:trace contextRef="#ctx0" brushRef="#br0" timeOffset="88388.8901">20286 8093 136 0,'0'0'163'16,"0"0"-8"-16,0 0-18 0,0 0-10 0,-22 16-9 15,16-4-16-15,0 1-6 0,1 2-10 16,1 0-6-16,2 3-6 0,2-1-9 16,2-2-6-16,0 0-5 0,3 0-4 0,1 1-2 15,5-4-7-15,-1-3 0 0,3-2-3 16,1-1-5-16,4-3-4 0,0-3 0 15,0-4-4-15,3-2-7 0,-3-2 1 0,2-5-1 16,-4-2-1-16,2-1-4 0,-3-1 0 16,-5-2-2-16,0-2 1 0,-1 0 6 15,-6 4 4-15,-1 2 6 0,-2 1 2 0,-2 2 15 16,-3-1 3-16,-2 3 1 0,-1 3-8 16,0 4-2-16,-1-2-10 0,1 5 5 15,8 0-5-15,-22 7-2 0,14-1-2 16,2 1-6-16,0 0-2 0,0 4 0 0,3-4-2 15,3 2 0-15,3 1 1 0,-1-3 0 16,4 1-3-16,2-1 1 0,4-1 0 16,2-4-3-16,-2-2-1 0,5 0 1 15,0-4-2-15,0-1 0 0,2-3-6 0,0-2 2 16,0 0 1-16,0-2-2 0,-2-1 1 16,1-1-1-16,-4-2 0 0,0 0-2 0,2 0 2 15,-6-1-6-15,-1 4 5 0,-1-3 1 16,-2 5 0-16,-2-2-1 0,0 1-1 15,2 3 4-15,-4 1-1 0,0 1-1 16,2 1-3-16,-2 0-1 0,0 2 0 0,0 1-6 16,-2 3 5-16,0 0-3 0,10 0 4 15,-10 0-2-15,13 7 2 0,-4-3 1 0,-1 0-3 16,3 2 3-16,-1-3 3 0,5 1-4 16,0-2 1-16,1 2-1 0,0-4 0 15,-2 0-3-15,-1 0-10 0,2-2-11 16,-2-2-24-16,-3 0-30 0,0-1-35 0,0-3-46 15,0 0-49-15,-6-1-469 0,-2 0 230 16,0-3 152-16</inkml:trace>
  <inkml:trace contextRef="#ctx0" brushRef="#br0" timeOffset="88551.8531">20631 7647 77 0,'-2'-4'130'15,"2"4"-16"-15,-4-8-10 0,4 8-12 0,0 0-9 16,0 0-16-16,0 0-14 0,0 0-32 16,0 0-31-16,0 0-37 0,20 14-186 15,-13-9 79-15,-1 2 53 0</inkml:trace>
  <inkml:trace contextRef="#ctx0" brushRef="#br0" timeOffset="88828.6379">20956 7804 64 0,'13'10'98'15,"2"0"-7"-15,-2-2-4 0,-3 3-5 0,4-1 4 16,-2-3-10-16,-2 1 2 0,1-1 18 16,0-1 3-16,-3-1 1 0,-2 2 12 15,1-4 13-15,1 1 12 0,-2-2 11 0,-2 0 1 16,-4-2-16-16,12-5-15 0,-8-1-24 15,0-5-9-15,-2 3-10 0,2-5-6 16,0-4-10-16,0 2-3 0,1-4-9 0,1 0-10 16,1-2-15-16,-1 0-23 0,-2 4-30 15,2-2-40-15,-1 6-35 0,1-1-28 16,0 3-23-16,-2 4-8 0,3 0-433 0,-2 3 203 16,-1 3 134-16</inkml:trace>
  <inkml:trace contextRef="#ctx0" brushRef="#br0" timeOffset="89074.1553">21261 7688 23 0,'13'0'56'16,"-13"0"2"-16,13-3 4 0,-2-1 1 16,-1 1-1-16,0-6-4 0,4 1 0 15,-4 1 7-15,2-3-8 0,-1 1 6 0,-2-1 11 16,-1 3 10-16,-2-1 10 0,-1 2 5 16,-3 3 6-16,0-3 2 0,-2 6-9 0,-2-6-4 15,2 6-15-15,0 0-9 0,0 0-3 16,-17 10-8-16,13-3-4 0,-1-2-9 15,1 6-4-15,2-2-5 0,2 1-6 0,-2 2-1 16,4-2 0-16,0 1-6 16,2-3-3-16,1 3-8 0,1-4-13 0,0 0-32 15,5-3-35-15,-1 0-29 0,1-2-26 0,2-4-19 16,-1-4-378-16,3 0 176 0,-2-3 117 16</inkml:trace>
  <inkml:trace contextRef="#ctx0" brushRef="#br0" timeOffset="89288.5471">21585 7572 515 0,'7'-11'10'0,"-1"3"10"0,1 2 1 0,-3 1 5 15,2-1-5-15,0 2 1 0,2 0 4 16,6 0-1-16,-2 2-4 0,3 1 5 16,0-1-7-16,0 2 4 0,-1 0 0 0,4 3 2 15,-4-1 4-15,-1 4 10 0,0 0 17 16,-3 0 19-16,-1-1 24 0,-3-1 28 16,0 0 20-16,0-1 26 0,-1 2 4 0,-5-5-1 15,0 0-7-15,0 0-14 0,9-8-3 16,-7 0-14-16,-2-1-7 0,2-5-19 0,0-1-11 15,2-4-12-15,0 1-32 16,2-5-37-16,0-2-53 0,-1 0-74 0,4 0-87 16,-3-4-728-16,-2 1 313 0,-2 1 207 15</inkml:trace>
  <inkml:trace contextRef="#ctx0" brushRef="#br0" timeOffset="93311.4071">17856 8216 50 0,'-8'-2'116'0,"-1"2"0"15,0 2-8-15,-1 0 2 0,1-1 1 16,-1-1 5-16,-3 5-3 0,4-4 4 0,-1 2-4 16,2-2-5-16,1 1 2 0,7-2-3 15,-11 1-6-15,7 2-11 0,4-3-9 0,0 0-3 16,0 0-4-16,0 0 1 0,28 0-3 15,-3 0 5-15,9-3-2 0,10 2-8 16,7-1-4-16,11 1-4 0,3-2-5 16,24 0-6-16,0 0-5 0,-11 3-3 0,-7 0-5 15,-4 0-2-15,1 0-4 0,-5 3-3 16,-4-3-4-16,-11 0-2 0,-4 0-1 16,-9 0-1-16,-3 0-3 0,-2 2-2 15,-7-2 3-15,1 1-6 0,-6-1 1 0,2 3-3 16,-4-2 0-16,-1-1-1 0,-2 0-2 15,0 0 1-15,-3-1-2 0,-2 2 2 16,2-2-8-16,-10 1-9 0,16 0-19 0,-16 0-28 16,13-3-38-16,-9 2-32 0,-4 1-34 15,9-6-29-15,-9 2-532 0,0 4 246 0,-7-11 162 16</inkml:trace>
  <inkml:trace contextRef="#ctx0" brushRef="#br0" timeOffset="93896.7035">18169 8057 49 0,'-10'-1'92'0,"10"1"-2"16,-7-2-3-16,7 2 6 0,0 0-4 15,-9-3-5-15,9 3 9 0,0 0-5 0,-6-1-9 16,6 1 5-16,0 0-7 0,0 0 3 16,0 0-3-16,-8-3-2 0,8 3 0 15,0 0-6-15,0 0-7 0,-4-4-4 16,4 4-5-16,0 0-5 0,0 0-2 0,-5-5-2 15,5 5-8-15,0 0 4 0,0 0-4 16,0 0 4-16,0 0-3 0,0 0 1 0,0 0-5 16,0 0-1-16,13-3 1 0,-13 3-1 15,0 0 1-15,0 0-1 0,15 6-2 16,-9-3-4-16,1 0 3 0,-1 1-3 16,2 2 0-16,5 0 2 0,-2 5 5 0,1-4-4 15,3 3-3-15,0 0-3 0,2 2 5 16,1 0-7-16,0-1-4 0,1 0 0 0,2 3-3 15,-2-5-2-15,1 3 3 0,0-1-3 16,0-1-3-16,-4-2-2 0,1 0 2 16,-2 1-2-16,0-5-2 0,-3 5 0 15,2-3 1-15,-2-2 1 0,-4 1-3 0,1 1 0 16,-1-2-1-16,-1-2-1 0,-1 2 2 16,1-1 2-16,-1-2-8 0,-2 4-9 0,-4-5-10 15,6 1-17-15,-6-1-24 0,0 0-30 16,0 0-19-16,0 0-16 0,0 0-13 15,0 0-7-15,0 0-11 0,0 0-4 16,0 0-360-16,0 0 178 0,0 0 117 16</inkml:trace>
  <inkml:trace contextRef="#ctx0" brushRef="#br0" timeOffset="94111.1098">18573 8268 300 0,'4'-6'3'0,"-4"6"16"16,2-5 9-16,-2 5 11 0,0 0 10 15,4-7 5-15,-4 7 12 0,0 0 0 16,2-3 8-16,-2 3 1 0,0 0 2 15,0 0-1-15,0-6-3 0,0 6-6 0,0 0-1 16,0 0-4-16,0 0-8 0,-26 9 7 16,13 1-1-16,-4 2 5 0,-4 1-3 0,-3 3-3 15,-3 4-7-15,-3-1-4 0,-6 5-5 16,2 1-6-16,5-4-2 0,1-2-5 16,2 2-5-16,4-2-27 0,0-1-30 0,7 1-48 15,3-3-49-15,2-2-409 0,0-3 183 16,6-3 120-16</inkml:trace>
  <inkml:trace contextRef="#ctx0" brushRef="#br0" timeOffset="96214.2669">21956 8293 13 0,'0'0'68'0,"-10"-2"-3"15,10 2 1-15,-8-3-3 0,8 3 0 0,0 0 3 16,0 0 1-16,-8-1 0 0,8 1-2 15,0 0-1-15,-6-2-1 0,6 2-4 16,0 0-10-16,0 0-1 0,-10-3-7 0,10 3-7 16,-7-1 0-16,7 1-5 0,-9-2-5 15,9 2 7-15,-8-3-11 0,8 3-4 16,-11-1 2-16,11 1-6 0,-10 0 3 0,10 0 2 16,-10-1-8-16,10 1 1 0,-12 0 4 15,12 0-3-15,-10 0 0 0,10 0 7 16,-8-2 2-16,8 2 15 0,0 0-12 0,0 0 0 15,-4-4-2-15,4 4 8 0,0 0 2 16,16-5 3-16,0 2 0 0,2-1-2 16,3 2-2-16,9-3-6 0,2 0 2 0,6 2-3 15,5-3-1-15,1 3-3 0,5 0-5 16,5-2 5-16,-5 3-8 0,6-2 2 16,-7 2-1-16,-1 0 1 15,0-2-3-15,-2 2-2 0,-3 1 1 0,-7-2-1 0,2 2 2 16,-5-1 2-16,-2 0 4 0,-4 0 4 15,0 2 3-15,-3-2-1 0,-3 0-6 16,0 2 8-16,-2 0 3 0,-2-2 2 0,-1 2-2 16,-2-2 1-16,0 2-1 0,-3 0 3 15,0 0 0-15,2 0 4 0,-12 0 2 0,16 0-1 16,-10 0 0-16,-6 0-2 0,13 0 2 16,-13 0 0-16,11 0-3 0,-11 0-3 15,0 0 0-15,13 0 1 0,-13 0 4 0,8 2-2 16,-8-2-1-16,0 0-2 0,6 2-2 15,-6-2 0-15,0 0-4 0,0 0 1 16,0 0-4-16,0 0-3 0,0 0 0 0,0 0 2 16,0 0-3-16,0 0-3 0,0 0-15 15,0 0-15-15,0 0-31 0,0 0-33 16,0 0-39-16,0 0-26 0,-18 4-30 16,18-4-24-16,0 0-493 0,-16 2 236 0,10 0 155 15</inkml:trace>
  <inkml:trace contextRef="#ctx0" brushRef="#br0" timeOffset="98454.9216">24066 8713 2 0,'0'19'122'0,"0"-4"-1"0,0-1-8 16,5-3 5-16,-5-3-11 0,4 0-1 16,0-5 3-16,4 1 0 0,0-4-6 0,6-6-5 15,-2-3-6-15,7-8-9 0,3-6-8 16,-2-4-7-16,8-7-7 0,8-17-10 0,-3-5-2 15,4-4-7-15,-3-9-5 0,-2-4-4 16,-1 0-4-16,1-8-1 0,-6-3-6 16,0 2-2-16,2 4-4 0,-5 2 0 15,-1 8 1-15,-6 14-8 0,0 10-1 16,-8 10 5-16,2 4-4 0,-3 5-3 0,-1 3 2 16,1 6-3-16,-1 4 2 0,-2 6 0 0,3 12 1 15,-1 7 8-15,0 14 4 0,4 20-2 16,0 7 3-16,-2 24-1 0,-2 5-3 15,2-2 2-15,-3-1-7 0,-5-9-2 16,2-13 4-16,-2 2-2 0,0-3 2 0,-2-2-3 16,2-9-4-16,0-3-15 0,-3-2-21 15,1-4-31-15,0-6-28 0,-2-1-18 0,0-5-26 16,-2-4-35-16,-2 0-360 0,-2-8 179 16,0-2 119-16</inkml:trace>
  <inkml:trace contextRef="#ctx0" brushRef="#br0" timeOffset="99201.9676">24123 8501 98 0,'0'0'122'0,"0"0"-11"0,17-7-11 16,0 6-3-16,4-1-17 0,11 2-3 16,8-4 4-16,5-1-24 0,10-1 2 15,-1-1-13-15,6-2-4 0,16-10-7 0,-4-2-4 16,-5-8-3-16,-1-3-3 0,-5-6-7 15,-3-4 1-15,-3-8 1 0,-8 1-4 0,-5-5-1 16,-4 2-4-16,-15 3-2 0,-5 7 3 16,-8 6 0-16,-4 2 17 0,-4 3 11 15,0 5 15-15,-4 5 6 0,-2-3 2 16,-2 10-3-16,-4 2-6 0,-4 3-3 0,2 9-2 16,-3 4-5-16,-4 9 0 0,0 2-3 15,-3 12 7-15,2 7 3 0,0 4-5 0,5 2-4 16,5-2-1-16,4-1-4 15,2 1-2-15,4-7-8 0,2 0 2 0,4 2-5 16,4-3-4-16,3-1 1 0,0-8-4 16,2-5-2-16,1 2-2 0,2-6-5 0,-2-5-10 15,2-1-3-15,-2-1-1 0,-1-5-2 16,0-2-1-16,0-1 1 0,-3 0-1 0,1-1 3 16,-2-1 0-16,-1 4 3 0,-1-4 1 15,-1 4-1-15,1 0 3 0,0 1-1 16,-9 0 1-16,10 5 3 0,-4 3 1 15,0 4 4-15,-2 4 0 0,3 3 1 0,-2 4 1 16,1 2 1-16,0 1-3 0,0 3 0 16,1 3-1-16,-1 3-1 0,0-1 1 0,1-2-2 15,-5-3 1-15,0 0 2 0,-2-6 0 16,0 1 4-16,-4-6 1 0,-1 1-3 16,-3-6 3-16,0-4-1 0,-3-1 3 15,3-4-1-15,-3-6-1 0,0-2-2 0,5-5-3 16,0-7 1-16,4 0 3 0,2-4-8 15,4-5-1-15,4 0-1 0,7-1 0 16,4-1 1-16,2 2-1 0,1 5-2 0,0-1-1 16,4 4 1-16,-5 5-4 0,3 3 2 15,-1 0 0-15,-4 8 2 0,2 1 0 16,-2 1-1-16,0 4 1 0,3 1 1 16,0 1-2-16,0-1 1 0,1 1 2 0,1 0 1 15,-6-1 7-15,4-3 16 0,-4-1 12 16,2-2 11-16,-1-2 4 0,-5-4 2 0,2-1-3 15,-4-8-3-15,-4 2-5 0,-1-5-5 16,-7-2-4-16,-2 1-3 0,-7-5-4 16,-3-5-1-16,-6 2-8 0,0 1-6 0,-10-4-15 15,-1 4-40-15,-5 0-55 0,4 6-53 16,-4 4-54-16,-8-2-667 0,-5 7 296 16,-4-2 195-16</inkml:trace>
  <inkml:trace contextRef="#ctx0" brushRef="#br0" timeOffset="102710.691">26598 8257 50 0,'0'0'86'0,"0"0"1"0,-11 0 4 16,11 0-1-16,0 0 2 0,0 0 5 16,0 0 13-16,0 0-6 0,-7 3 0 0,7-3 3 15,0 0-1-15,-6 2 2 0,6-2 2 16,0 0-5-16,-8 1-6 0,8-1-11 16,0 0-10-16,-7 3-5 0,7-3-10 15,0 0-5-15,0 0-4 0,0 0-1 0,0 0 4 16,0 0 0-16,0 0-3 0,0 0-6 15,32-3-4-15,-11 2 0 0,13-1-3 16,13-4-4-16,12 2-1 0,32 1-5 16,5-6-2-16,9 3 1 0,-2 2-6 0,8-2-3 15,-1 0-3-15,-2 1-3 0,-2 2 1 16,-2-1-4-16,-5 3-1 0,-4-1-1 16,-18 0 0-16,-12 0-2 0,-3 2-1 0,-11 0 2 15,-3 0-5-15,-6 2 0 0,-5-2 2 16,-4 0-4-16,-3 0 1 0,-7 0 2 0,-2 0-1 15,0 0 3-15,-4 0-3 0,0 0 4 16,-4 0-1-16,2 0 1 0,-5 0 0 16,1 0-5-16,0-2-5 0,-3 2-9 15,-8 0-18-15,10 2-28 0,-10-2-30 0,9 0-33 16,-9 0-31-16,0 0-25 0,0 0-28 0,0 0-449 16,0 0 222-16,-36 2 147 0</inkml:trace>
  <inkml:trace contextRef="#ctx0" brushRef="#br0" timeOffset="103113.2188">27220 7932 51 0,'-6'0'164'0,"6"0"-11"0,-16-4-8 0,16 4-12 16,-10-1-7-16,10 1-5 0,-8-2-11 16,8 2-7-16,0 0-3 0,0 0-3 0,0 0 2 15,0 0 4-15,0 0-5 0,6 15-2 16,4-6 2-16,8 5 3 0,4 3-3 16,15 6-4-16,3-1-5 0,21 13-9 15,1-1-6-15,3 0-5 0,-1 1-9 0,-1 1-8 16,-5-3-2-16,-5 3-4 0,-13-5 0 15,-9-5-2-15,-9 0-1 0,-6-1 5 16,-5-2 0-16,-11 2 4 0,-5 1 5 0,-9 0-12 16,-10 2-4-16,-9 0-3 0,-5-1-2 15,-19 5-4-15,7-9-4 0,4-4-5 16,4-2-2-16,6-5-7 0,4 0-14 0,4-5-42 16,4-1-45-16,4-2-54 0,6-4-45 15,1 0-38-15,2-4-18 0,3-4-542 16,3-2 267-16,3-2 175 0</inkml:trace>
  <inkml:trace contextRef="#ctx0" brushRef="#br0" timeOffset="104887.375">27850 6934 7 0,'0'-6'160'0,"0"2"-22"16,0 4-18-16,0 0-12 15,0 0-9-15,0 0-4 0,0 0-14 0,-8 29 1 16,4-10-9-16,-2 1 11 0,0 5-7 0,1 0-7 16,-2 5-6-16,1-5-2 0,0 5-6 15,0-4-5-15,-1 0-9 0,1-2-1 16,2-5-2-16,0-3 3 0,-1 0 22 15,1-3 20-15,1-1 16 0,-1-3 16 0,2-3-3 16,0-4-8-16,2-2-11 0,0 0-11 16,-6-29-9-16,4 3-7 0,4-6-7 0,2-11-7 15,2-8-7-15,7-23-6 0,4-3-3 16,2-1-6-16,5 2-3 0,1 2-7 16,2 5-14-16,-1 5-1 0,-3 14-1 15,-1 10-1-15,0 4-3 0,4 3-2 0,-5 8 0 16,3 3-1-16,1 4-2 0,0 7 0 15,-2 3-2-15,-1 5 1 0,-2 5-3 0,4 3 0 16,-3 4-1-16,-4 7 1 0,-2 4 1 16,-5 2 1-16,-3 3 0 0,-4 3 1 15,-6 3 2-15,-4 3 1 0,-3 1 1 16,-7 4 0-16,-4 1 3 0,0-1 0 0,-1-5-2 16,4-4 0-16,0-2 0 0,2 0 1 15,-1-2 0-15,2 1-3 0,2-6 2 16,3 0 3-16,0 2-3 0,-2-2 1 15,8-4 0-15,2 2 1 0,0 0-1 16,4 0 5-16,4 0-6 0,6 1 0 0,-2-2-1 16,6-1-4-16,6-2-4 0,3 1-7 0,3-3-8 15,4-2-3-15,-1-1 1 0,1-6 3 16,2 0 1-16,-5-4 5 0,3-3 0 16,-2-2 0-16,0-3-1 0,-3-1 3 15,-3-3 3-15,-2-1 0 0,-4-2 4 0,-4 0 5 16,-5 1 2-16,-3 0 0 0,-4 1 3 15,-4 2-2-15,2-1 5 0,-4 3 0 16,-3-1 0-16,1 4-3 0,0 2 1 0,-2-1 0 16,-6 5-5-16,4 2-2 0,-2 3 4 15,-2 3-3-15,0 2 0 16,3 2 2-16,1 0 1 0,-1-2 2 0,4 1-3 0,-1 0 2 16,4 0 0-16,0-4-1 0,0 3 3 15,2-2-1-15,4-1-3 0,-2-1 1 16,2 0 1-16,4-3 2 0,-2-1-3 0,-4-2 2 15,15 0 0-15,-15 0-4 0,13-3 0 16,-5 1 3-16,-1-2 0 0,-7 4-1 16,12-2-1-16,-8-2 0 0,-4 4-3 0,9-2-2 15,-9 2 1-15,9 0-3 0,-9 0 1 16,10 4 1-16,-6 0 4 0,4 2-2 0,4-1-4 16,0 1 3-16,3 2-1 0,2-3-1 15,2 1 2-15,5-2 4 0,3 2-6 16,-4-6-3-16,4 2 2 0,-1-2 2 15,1-5-2-15,-1 2 3 0,0-3 2 0,-4-3-2 16,0-1-3-16,-3 1 1 0,-7-1 1 16,-1-1 1-16,-4-1-1 0,-5 3-2 15,-4 1 1-15,-3-2 0 0,-4 3 2 16,-1 1-1-16,-3 0 0 0,3 3 2 0,-1 3-6 16,0 0 3-16,1 1 2 0,0 1-2 15,1 4 0-15,2 0 1 0,1 1-1 16,2 1-1-16,2-2 2 0,2 4 0 0,0-3 2 15,0 1-1-15,4-1 1 0,-2-1 0 16,2 2 0-16,2-3 1 0,2 1-2 16,-2 2 1-16,0-5-1 0,0 1 1 0,2 2 4 15,-1-2-2-15,2 0-1 0,-1-1-1 16,-2 1 1-16,3-2-2 0,1-1-1 16,-1 2-1-16,2-1-1 0,-1-2 4 0,2-2-2 15,2 2-3-15,-2-3 1 0,5 2 3 16,-2-4-2-16,2 3 0 0,-1 0 2 15,0-2 2-15,0-2-2 16,-1 2-1-16,0 0-9 0,2-1 2 0,-5 1-5 0,6-2 2 16,-6 2-4-16,3-1 1 0,0 1-6 15,-2-2 6-15,-1 0-6 0,1 1 6 0,0-3 3 16,-1 3 0-16,-1-5 3 0,-2 2-2 16,-1 2 2-16,-2-1 3 0,1-1-1 15,-5 0 5-15,2-1-5 0,-4 1 3 16,0 2-2-16,-2-1 4 0,0 3-1 0,-2-2 3 15,-3 4-1-15,3-2 1 0,4 4 0 16,-14 3 1-16,14-3 2 0,-14 6-1 16,8-3 2-16,2 6 4 0,0-2-3 0,0 1 1 15,2 3 3-15,0-2-2 0,2 3 1 16,2 3 0-16,2 2-2 0,0 0 2 16,2 4-2-16,4 2 2 0,0 0 0 0,2 5 1 15,1 3-3-15,-3 1 2 0,1 4 2 16,0-2-3-16,-3 0 4 0,-2 5-2 15,-2-4-1-15,-4-5 1 0,0-2 0 0,-4 1 0 16,-4-6 0-16,-3 0 1 0,-4-6 0 16,-2-2 0-16,1-8 2 0,-4-1-2 15,4-3-1-15,-4-7 1 0,6-3-3 0,-1-1 3 16,4-4-4-16,5-3-6 0,6-3-13 16,2-2-27-16,7-1-20 0,5-4-16 15,3 0-13-15,7 0-12 0,0 0-2 0,11 0-4 16,1 3 2-16,-2-1 8 0,2 2 7 15,-3 4 12-15,5-4 11 0,-6 4 11 16,-2 0 16-16,-3-1 15 0,-1-1 22 16,-1 2 24-16,-8 2 2 0,0 0 8 15,-5-2 6-15,0 2 4 0,-6 1 4 0,0 3 16 16,-4 0-19-16,0 1 5 0,-2 2-2 16,-2 1-5-16,0 2-2 0,-4 4 2 0,6 1-12 15,-18 4 4-15,10 2 2 0,-2 1-1 16,2 1 2-16,-1 1 2 0,2 1 5 15,1-3-6-15,2-1-1 0,2 2-3 16,-3-3-1-16,8 1-4 0,-1 0-1 0,-2-6 0 16,14 6-3-16,-3-6 7 0,0 0-11 15,-1 1-4-15,3-2 2 0,0 2 0 0,-1-1-4 16,1 0-1-16,0 0 1 0,0 1 0 16,-3 2-4-16,0 0 2 0,4 0 0 15,-4 2-5-15,2 4 2 0,1-5 0 16,-2 5-4-16,4-3-27 0,-5 1-33 0,6-1-40 15,-4 0-410-15,2-3 173 0,2 0 115 16</inkml:trace>
  <inkml:trace contextRef="#ctx0" brushRef="#br0" timeOffset="114124.4387">28634 7619 46 0,'0'-9'165'0,"0"2"1"16,2-4-16-16,-2 4 1 0,0 1-10 16,0 1-13-16,0-1-18 0,0 6-13 15,0 0-9-15,0 0-6 0,0 0 13 16,2 23 19-16,0 2 2 0,-2 13 14 0,2 8 2 16,0 12-1-16,2 28-8 0,0 4-11 15,2 0 0-15,0 4-5 0,2-1-12 16,0 8-6-16,3-3-4 0,2 20-9 0,-5-21-7 15,3 2 0-15,-1-5-8 0,-2 0-7 16,2-7-3-16,-2-5-5 0,-2-6-5 16,-2-15-6-16,0-8 1 0,0-9-6 0,-2-2-1 15,1-4-2-15,-1-5-5 0,0-5 2 16,-2-2-8-16,2-4-4 0,-2-2-10 16,0-4-23-16,-2-5-35 0,-2-1-33 15,-3-4-30-15,-1-6-26 0,8 0-35 16,-14-10-41-16,4-1-38 0,0-10-549 0,2-5 275 15,-5-17 181-15</inkml:trace>
  <inkml:trace contextRef="#ctx0" brushRef="#br0" timeOffset="114648.2662">28759 7564 66 0,'-2'-7'181'0,"0"-1"-16"15,0 2-13-15,2 3-17 0,0-3-14 0,0 6-14 16,6-10-8-16,4 7-5 0,7 1-1 16,11-2 0-16,12 0-6 0,8 2-2 15,13-1-3-15,28-1-8 0,5 1-3 0,8-2-8 16,7 3 0-16,4 0-2 0,24 0-1 15,-18 0-7-15,-5 1-6 0,3-2-4 16,-12 3 1-16,-3 0-3 0,-6-1-3 0,-20 1-2 16,-11 0-4-16,-4-2 3 0,-3 4-2 15,-7-2 0-15,-3 1-2 0,-5 2-3 16,-1 0-1-16,-2 3-1 0,-1 2 5 16,-6 1 2-16,1 7-3 0,4 4 3 0,-4 7 2 15,-5 5 17-15,7 22 5 0,-8 7 0 16,-2 9 7-16,-7 5 5 0,-5 5 1 15,-3 3-1-15,-2 3-1 0,-7 2 0 0,-2 3 10 16,-2 4-8-16,0 4-3 0,-8 2-6 16,2-2-5-16,-2 23-3 0,1-26-4 15,1-3-4-15,-1-4 0 0,3-5-13 0,-1-6 2 16,3-15-4-16,2-11-5 0,0-7 0 16,0-4-3-16,0-2-3 0,0-3 0 0,2-7-9 15,0-2-15-15,0-6-22 0,-2-2-21 16,2 0-31-16,0-6-35 0,-2-2-50 15,0 0-56-15,0-2-30 0,-6-1-30 16,2-1-668-16,-2-1 322 0,-7 0 213 0</inkml:trace>
  <inkml:trace contextRef="#ctx0" brushRef="#br0" timeOffset="114989.9221">28818 9710 37 0,'0'0'169'0,"0"0"4"0,0 0 4 16,0 0 2-16,32 0-8 0,-2-3-13 15,12 2-7-15,17-4-11 0,4 3-10 16,35-1-9-16,8-3-5 0,5 4-4 0,30-1-8 15,-23 0-3-15,21 3 0 0,-22-1-1 16,-2 1-13-16,-10-2-6 0,-1-1-4 16,-16 2-12-16,-15 0-5 0,-16-2-5 15,-11 1-7-15,-4 1-4 0,-7-2-2 0,-3 1-3 16,-8 2-3-16,0-1-9 0,-3-1-26 16,-4-2-33-16,-4 1-41 0,-7-3-38 0,0 0-37 15,-6-2-33-15,-6 1-42 0,-4-5-503 16,-7-5 247-16,-11-6 163 0</inkml:trace>
  <inkml:trace contextRef="#ctx0" brushRef="#br0" timeOffset="115329.875">29048 8315 31 0,'0'0'164'0,"0"0"-1"0,30-3-2 15,-6 0-8-15,7 1-5 0,11 1-5 0,7-1-8 16,13-1-6-16,3 2-13 0,3 0-14 15,-1-1-5-15,2-1-13 0,-6 3-8 16,-13 0-11-16,0-1-3 0,-6 1-9 16,-8 0-8-16,-4 0-15 0,-7 0-14 0,0 0-24 15,-3 0-24-15,-6 1-26 0,-5 4-36 16,-2-4-33-16,-5 3-27 0,-4-1-356 0,0-3 173 16,-11 11 114-16</inkml:trace>
  <inkml:trace contextRef="#ctx0" brushRef="#br0" timeOffset="115571.9701">29523 8494 61 0,'-5'21'152'0,"-1"2"5"0,6 0 1 16,-2 2-8-16,-2 3 14 0,4 1-12 15,-2 3-11-15,2 3-8 0,2 4-14 16,-2 1-8-16,0 2-10 0,4-2-11 15,-2 1-5-15,0-2-12 0,2-1-5 16,1-1-6-16,-3-6-3 0,4 3-8 0,-4-6-10 16,0-1-13-16,3-2-13 0,-5-7-25 15,2 1-31-15,-2-1-34 0,0-6-54 0,-2 1-61 16,-1-2-397-16,-3-5 199 0,4-5 132 16</inkml:trace>
  <inkml:trace contextRef="#ctx0" brushRef="#br0" timeOffset="115842.4818">29819 8555 34 0,'4'-8'180'0,"3"1"-13"0,5-1-21 0,8 2-18 15,2-1-2-15,8 1-9 0,9 0-7 16,1 0-11-16,2 4-10 0,3-4-10 16,-1 4-8-16,1-2-6 0,-5 2-8 15,-7-1-9-15,-1 2-18 0,-4-1-24 0,-3-1-18 16,-6 3-22-16,0 0-21 0,-7 0-26 16,-2 3-33-16,-4-3-314 0,-6 0 146 15,0 0 96-15</inkml:trace>
  <inkml:trace contextRef="#ctx0" brushRef="#br0" timeOffset="116061.1272">30162 8631 79 0,'-4'25'123'16,"-1"-2"-5"-16,3 4 2 0,2-2 3 0,0 1-10 15,2 3-9-15,-2-1-9 0,0 4-9 16,2-2-5-16,-2 4-7 0,3-2-1 15,-3-2-14-15,0-1-4 0,0 1-11 0,-3-4 2 16,3-1-6-16,-2-3-11 0,0-5-8 16,0 2-29-16,-2-2-37 0,0-3-39 15,-3-3-39-15,1-4-293 0,-2-3 141 16,2-4 94-16</inkml:trace>
  <inkml:trace contextRef="#ctx0" brushRef="#br0" timeOffset="116562.9562">30662 8633 69 0,'8'-5'140'0,"-2"1"-6"0,0-2-6 16,2 2-3-16,-4-2-7 0,2 1-7 15,-4-3-15-15,0 2-3 0,-4-1-9 0,0 1-7 16,-4 2-4-16,-4 0-8 0,-2 3-2 16,-3 1-2-16,-2 1 1 0,-4 3-3 0,-5 4 5 15,2 1-10-15,0 1 2 0,1 3-4 16,1-1-5-16,4 1-4 0,0 1-2 15,4 4 3-15,3 0 0 0,3-1-2 0,4 0 0 16,4 0-3-16,2 0-3 0,4 2-5 16,3 0 2-16,3 1-4 0,3 0-3 0,0-2-5 15,-1 2 0-15,4 2-2 16,-4-3-1-16,3 0 0 0,-2 1-3 0,0-1 1 16,-3 3-1-16,2-4 5 0,-6 1 4 15,-2 2 4-15,-4-3 3 0,-2-1 8 16,-4 2 5-16,-4-2-4 0,-8 2-2 0,2-4-3 15,-7 1-2-15,-5-5-6 0,-4 0 1 16,1-3-4-16,-3-2-6 0,2-3-13 16,2 0-20-16,-5-3-42 0,6-5-38 0,0 2-48 15,1-3-60-15,3 0-595 0,4-1 272 16,-2-3 178-16</inkml:trace>
  <inkml:trace contextRef="#ctx0" brushRef="#br0" timeOffset="130417.3079">31120 8913 94 0,'-6'-1'159'0,"-2"-1"-4"16,8 2-4-16,-4-4-4 0,4 4-5 15,8-7 1-15,5 2-7 0,10-1-2 16,7-1-4-16,10 0-8 0,13-4-3 0,28-3-12 16,5 2-5-16,6 0-4 0,-1 1-7 15,0 0-7-15,-2 1-9 0,-5 0-5 16,-14 5-6-16,-16-1-7 0,-4 2-5 16,-9 3-4-16,-7-3-6 0,-4 2-6 0,0 0 3 15,-7-2-3-15,-1 2-1 0,-6 0-6 16,-1 2-1-16,-7-2-4 0,-3 0-3 15,-5 2-1-15,0 0-6 0,0 0-1 0,0 0-11 16,0 0-12-16,-30-1-13 0,18 1-15 16,-8 0-15-16,4 1-17 0,-6-1-6 15,-1 0-6-15,-1 0-5 0,2-1-1 0,-2 1 4 16,-1-2 2-16,-1 0 13 0,-2-4 4 16,4 2 4-16,0-2 9 0,-1 1 5 15,1-1 10-15,-1-2 0 0,4 1 24 0,0 0 2 16,1 1 17-16,6-2 9 0,-3 3 5 15,2-3 7-15,2 2 0 0,3 0 2 16,-1 1-5-16,5-1-1 0,-1 1-1 16,5 2 3-16,2 3-1 0,0 0-1 0,18-7 4 15,-6 7-3-15,3 1 0 0,2 1 3 16,4 2-2-16,3 4 2 0,1-1-3 0,0 3 3 16,0 5-2-16,3-2 2 0,-5 6 3 15,-6 0 3-15,-4 2 2 0,-7 2 1 16,-6 0-1-16,-8 4-3 0,-11 4-3 15,-11 5-6-15,-20 9-3 0,-10-3-22 0,1-2-30 16,-2-4-31-16,8-1-56 0,5-10-54 16,11-7-555-16,7-4 247 0,-2-3 164 15</inkml:trace>
  <inkml:trace contextRef="#ctx0" brushRef="#br0" timeOffset="164569.0621">20019 14049 52 0,'-4'-3'191'0,"0"-2"-18"0,4 5-13 15,0 0 18-15,-6 16 6 0,3 3 3 16,0 11 2-16,1 14-5 0,-2 11-4 0,0 29-2 16,-4 7-8-16,2 1-7 0,-3 8-9 15,3 23-4-15,-3 3-6 0,3-3-5 16,-1 1-7-16,5-21-6 0,-2 0-13 16,2-4 0-16,2-1-8 0,0-9-4 0,2-1-10 15,-2-20-7-15,0-7-8 0,0-4-9 16,2-2-6-16,-2-9-4 0,0-4-8 15,0-1-2-15,0-5-5 0,2-6-5 0,-2 0-14 16,0-9-20-16,0 2-17 0,2-4-29 16,-2-4-31-16,0-3-46 0,-2-5-49 15,0-7-56-15,2 0-35 0,0 0-47 0,-6-27-676 16,2 5 334-16,0-11 220 0</inkml:trace>
  <inkml:trace contextRef="#ctx0" brushRef="#br0" timeOffset="165114.786">20019 14135 96 0,'0'-8'153'16,"0"0"-13"-16,0 1-5 0,2-1-6 16,0 2-11-16,2-3-5 0,5 0-4 15,4-1-2-15,6-1-6 0,9-5 2 0,7 3-5 16,11-6-8-16,24-3 0 0,9-2 1 16,14 2-6-16,26-7-4 0,10 4 0 15,4 2-3-15,7 0-6 0,6 4-3 16,-5 3-9-16,-5 2-5 0,-5 3-4 0,-29 0-3 15,-7 5-6-15,-8 1-2 0,-16 2-1 16,-11 1 1-16,-11 2 2 0,-3 0-2 16,-3 0-1-16,-1 2-2 0,-11 1 1 15,3 1 7-15,-4 3 3 0,2 5 8 0,-5 3 8 16,1 8 5-16,0 8 4 0,-5 9 7 16,3 20 4-16,-6 8 4 0,-3 9 7 0,-4 3-2 15,-2 10 6-15,-3 1-1 0,-2 7 1 16,-4 4-5-16,2-6 7 0,1 8-1 15,-5-1-8-15,3-3-3 0,-1 0-13 16,0-4-7-16,2-2-5 0,-2-8-6 0,0-3-9 16,0-15 1-16,0-13-7 0,0-1-5 15,-2-9 0-15,2-1-5 0,-2-2-8 0,2-11-11 16,-2 0-27-16,0-1-34 0,2-5-32 16,-2-3-33-16,0-3-29 0,0-4-48 15,-2 1-71-15,-4-3-51 0,-4-1-46 16,-6-5-774-16,-2 1 385 0,-8-3 253 0</inkml:trace>
  <inkml:trace contextRef="#ctx0" brushRef="#br0" timeOffset="165438.153">20124 16251 151 0,'0'0'238'16,"26"3"-3"-16,1-6-2 0,16 0-11 0,12 1-2 15,34-13-11-15,15 2-10 0,29-5-6 16,11 2-9-16,4 1-17 0,4-2-11 0,-4 0-15 16,-5 4-12-16,-16-1-10 0,-30 4-11 15,-8 2-11-15,-18-1-11 0,-17 5-13 16,-10 1-6-16,-5-4 0 0,-8 2-5 15,-3 4-9-15,-6-1-7 0,-2-2-2 0,-3 4-11 16,-7-1-26-16,-1 1-33 0,-3 0-39 16,-6 0-48-16,0 0-35 0,0 0-44 15,0 0-29-15,-25-8-35 0,8-1-601 16,-5 3 292-16,-3-4 192 0</inkml:trace>
  <inkml:trace contextRef="#ctx0" brushRef="#br0" timeOffset="165990.3204">20777 14677 88 0,'-7'0'201'0,"7"0"-2"15,-12 16-2-15,5-1-4 0,1 6-4 16,-3 6-7-16,3 10-9 0,-2 3-13 16,0 10-2-16,3 0-8 0,0 7-14 0,3 0-8 15,0 3-13-15,2-2-11 0,-2 0-9 16,0-2-7-16,0-4-13 0,0-4-5 16,2-9-5-16,-2 4-5 0,0-15-6 15,2 1-7-15,-2-3 2 0,0-5-8 0,2-2-24 16,-2-5-30-16,-3-10-32 0,1-1-17 15,4-3-27-15,-8-17-26 0,3 0-16 16,5-10-18-16,-2-9-12 0,4-11 4 0,3-9 2 16,1-23 10-16,2-4 13 15,3 2 12-15,-1 1 19 0,2 2 23 0,-2 5 24 16,0 12 14-16,-2 9 18 0,3 6 25 0,-2 7 17 16,-3 3 13-16,3 4 10 0,-3 7 1 15,-2 0-11-15,2 7 8 0,1 5 27 16,4 9 11-16,-3-1 9 0,4 10 9 15,-1 4 4-15,2 7-4 0,0 8 5 0,1 4-2 16,1 10 0-16,2 6-13 0,3 3-4 16,0 19-7-16,2 2-7 0,-3-2-6 15,-1 3-4-15,0-4-7 0,-6-10-2 16,1-7-8-16,-4 0-8 0,-1-3-22 0,0-7-24 16,-3-4-31-16,-3-1-27 0,0-5-35 15,0 2-35-15,-4-7-35 0,0-5-44 0,-5-1-522 16,1-10 252-16,-9-1 167 0</inkml:trace>
  <inkml:trace contextRef="#ctx0" brushRef="#br0" timeOffset="166801.499">20645 15102 157 0,'-2'-5'145'0,"2"1"-12"0,0 4-3 15,0 0-8-15,13-4-5 0,-4 4-10 16,5 0-4-16,5 2-13 0,3 0-6 15,5 2-10-15,5-2-6 0,2 1-7 16,2-3-7-16,-1 2-5 0,1 1-1 0,-2-3-6 16,1-3-6-16,-1 1-4 0,-5-3-2 15,1-3 1-15,0-2-5 0,-4-7-6 16,0-2-3-16,-5-2-5 0,-4-2-5 16,0-7 0-16,-3-2-5 0,-2-1 0 0,-6-1 0 15,-2-2-2-15,-2 6 6 0,-2-2-2 16,0 4 1-16,-2 2 9 0,0-1 6 15,0 6 15-15,0 3 2 0,0-1-5 0,2 4-1 16,-2 5-4-16,0 6 7 16,2 4 6-16,0 0-2 0,0 0 4 0,-12 29 4 15,12-10 0-15,0 3 0 0,0 8-1 0,5 5-2 16,4 3-4-16,-1 0-3 0,5 9-2 16,-1 1-4-16,8-4-1 0,-2 1 0 15,2-3-4-15,0-1-2 0,4-7 1 16,-3-6-5-16,1-1-4 0,0-5-3 0,2-3-3 15,-1-4-6-15,-1-6-5 0,-2-5-1 16,0-4-3-16,-2-3-5 0,-1 0 2 0,-1-4-5 16,-4 1 4-16,-2-6 1 0,0 5 0 15,-6-2-2-15,0 4 7 0,-2-2-3 16,-2 5 0-16,0-6 0 0,0 8-2 16,0 0 3-16,0 0 2 0,0 0 7 0,-14 20 4 15,12-6 6-15,2 2 3 0,2 4 0 16,4 4 2-16,0 2-1 0,0 3 0 15,2 3-3-15,1 2 1 0,1-2 0 16,-1 4-2-16,2-4-2 0,-3 0 1 0,-2-6 1 16,-2-2-1-16,2-1 2 0,-3-5 5 15,-6 0-2-15,-1-9-2 0,-2-2 1 16,-2-1-2-16,-1-7-2 0,-1-6-2 16,1-3-6-16,1-6 0 0,1-8-5 0,3-2-4 15,4-2 1-15,4-4 0 0,5-2-3 16,4-1-1-16,2 1 1 0,1 5 0 0,4 0 3 15,-4 5-3-15,6 3 2 0,-6 4-1 16,-1 3 0-16,0 5 1 0,2 5 1 16,-3 1 0-16,2 3 3 0,1 6-1 0,-1-2 2 15,4 5 2-15,0 2-2 0,2-2 0 16,1-1 1-16,1 0 7 0,-2 1-2 16,-2-7 6-16,3-2 6 0,-4-2 7 15,2-4 8-15,-1-2 4 0,-4-5 5 16,-1-5-3-16,-6-1 1 0,-3-4-4 0,-4-1-7 15,-4 0-5-15,-4 1 0 0,-5-4-5 16,0 6-8-16,-5-3-29 0,-4 3-42 16,-1 3-55-16,0 5-59 0,0 1-63 0,-5 2-664 15,1 6 306-15,-5-2 202 0</inkml:trace>
  <inkml:trace contextRef="#ctx0" brushRef="#br0" timeOffset="167486.0701">17701 14215 127 0,'0'0'186'0,"-9"18"16"16,5 0 5-16,0 13-2 0,0 10 4 16,-2 16-3-16,2 22-2 0,0 6-9 15,4 7-3-15,2 11-5 0,2 20-13 0,2 1-9 16,2 4-7-16,3-2-8 0,-5-3-15 15,3-24-7-15,-1-1-12 0,-1-3-12 0,-1-7-4 16,-2-4-9-16,-2-3-6 16,2-18-12-16,-4-7-2 0,2-3-8 0,-2-11-8 15,0-1-1-15,0-6-7 0,0-4-7 0,0-1-4 16,0-9-12-16,0 0-21 0,0 0-22 16,0-12-39-16,-2 1-48 0,0-8-49 15,2-2-46-15,0 0-55 0,-10-23-831 16,4-2 369-16,-1-8 244 0</inkml:trace>
  <inkml:trace contextRef="#ctx0" brushRef="#br0" timeOffset="167966.1726">17858 14085 31 0,'26'-11'132'0,"1"1"1"16,3 5-18-16,2 1-8 0,-1-2-2 15,13 3-4-15,12-3-1 0,28-1-3 16,2-4-6-16,3 3-2 0,2-1-13 16,-6 0-7-16,-2-1-4 0,-19 4-8 0,-12-2-2 15,-7 2 3-15,-3 1 1 0,-1 0 1 16,-10 1-3-16,-4-1-3 0,1 4-1 15,-7-1-7-15,1 1 4 0,-2 2 6 0,0 5 8 16,1 2 8-16,3 11 7 0,-4 6 12 16,2 13 1-16,7 20 6 0,-5 10 4 15,-6 9 8-15,2 7 2 0,-4 4 2 16,1 5-1-16,0 23-8 0,-4 1 5 0,-3-17 17 16,-4 3 3-16,0 0-10 0,-2 2 0 15,0-2-10-15,-2 0-2 0,0-7-10 16,0-3-4-16,-2-6-7 0,0-5-2 0,0-14-7 15,0-6-12-15,0-7-7 0,0 0-2 16,0-11-5-16,0 2-9 0,0-8-3 0,0 0-6 16,0-4 0-16,0-7-13 0,0 1-21 15,0-8-29-15,0 3-34 0,0-4-34 16,-2-5-48-16,0 0-67 0,-4-7-59 16,-4-1-44-16,0-4-913 0,-4 2 418 0,-8-4 275 15</inkml:trace>
  <inkml:trace contextRef="#ctx0" brushRef="#br0" timeOffset="168282.1392">17775 16308 70 0,'-12'6'212'15,"6"-4"2"-15,3 2 15 0,3-4-3 16,0 0-4-16,21 7-9 0,-1-5-7 0,7 4-12 15,7-6-10-15,8 0-15 0,7 0-12 16,14 0-13-16,28-4-22 0,3 0 3 16,5-1-13-16,0-3 1 0,-2 0-23 0,-2 3-2 15,-6-3-6-15,-4 1-5 0,-21 1-4 16,-11-1-7-16,-11 2-1 0,-8 4-7 16,-3-4-7-16,-1 4-1 0,-6-1-4 15,-3 2-5-15,-2-4-4 0,0 3-2 0,-4-2-11 16,0 3-19-16,-3-3-27 0,-1 1-37 15,-3 2-46-15,-1-6-40 0,-5 3-36 16,-2 3-46-16,-2-8-52 0,-3 3-667 0,-5-2 321 16,-3-2 213-16</inkml:trace>
  <inkml:trace contextRef="#ctx0" brushRef="#br0" timeOffset="168874.9312">18099 14727 146 0,'-11'-19'146'0,"-1"4"-11"0,-3 5-9 0,-2 3-9 16,-4 5-4-16,0 2 2 0,-4 9-4 15,-9 1-6-15,2 4-4 0,2 2-5 0,1 4-6 16,3 1-5-16,5 1-10 16,6-4-3-16,4 7-8 0,7-5-6 0,4-1-1 15,8 6-7-15,8 0-5 0,5-2-3 16,9 4-3-16,4-4-6 0,-3 2 0 0,-3 0-2 15,-4-5-5-15,2-1-6 0,-5 0 7 16,-1-2 4-16,-8 0 15 0,-2 0 7 16,0 4-2-16,-10-4-5 0,-5 3-3 15,-6-1-3-15,-1 2-2 0,-7-4-5 0,-5 0-1 16,-2 0-7-16,2 0-3 16,0-7-16-16,3-3-29 0,2-2-35 0,4-2-40 15,5-3-37-15,2-4-18 0,3-4-10 16,5-3-12-16,7-2-2 0,3-3-382 0,4-5 190 15,8 1 126-15</inkml:trace>
  <inkml:trace contextRef="#ctx0" brushRef="#br0" timeOffset="169542.8091">18092 15034 601 0,'14'-19'4'0,"-4"8"25"0,-4 3 15 15,1 0 13-15,-3 6 4 0,-2-4-2 16,-2 6 5-16,0 0 7 0,0 0 4 16,0 0 2-16,0 19-2 0,0-9-6 0,0 2-1 15,2 1 0-15,0 5-1 0,2-2-2 16,3-1 0-16,2 1-2 0,1-1-4 15,-2 2-1-15,5-4-2 0,-2-5-4 0,1 2 0 16,1-3 3-16,-5-4 5 0,3 0 5 16,-2 1-6-16,-9-4-6 0,8-11-5 15,-6 5-4-15,-2-4-6 0,-2 2 0 16,-2-3-6-16,2 1-5 0,-2-3-5 0,0 0 1 16,-3-1-3-16,5 1-5 0,-3 2-2 15,3-2-5-15,2 1-4 0,2-1 1 16,3 0-1-16,1 1 0 0,1-1-2 0,3 2 0 15,-2 4 0-15,1-2 0 0,2 5-1 16,-3-4-2-16,2 8 1 0,-1 0 2 16,2 0 0-16,-1 8 1 0,1-2 1 0,-3 4 2 15,3 2-1-15,-2 4 3 0,-1 3 2 16,0-4-2-16,1 2-1 0,-1-2 1 16,1 2 2-16,-1-5 1 0,-1-1-1 15,-1 1 7-15,-2-3 4 0,2-1 8 0,-2-1 10 16,1-1-7-16,0-6-2 0,-5 0-3 15,10 0-3-15,-10 0-6 0,12-6-1 16,-3 3 4-16,-2-1-7 0,1-4-2 16,-2 3-2-16,2-1 0 0,-1 1-1 0,1-1-3 15,-4 2 0-15,5-2-2 0,-4 4 0 16,-1-4-4-16,2 3 4 0,-2-1-4 16,-4 4 1-16,6-4 0 0,-6 4-2 0,0 0 3 15,16 7-2-15,-12-4 1 0,2 1 1 16,-2-1 0-16,2 1-1 0,1 0 1 15,-1 0-1-15,-2-1 0 0,1 3-1 16,-5-6 3-16,10 2 0 0,-8 2-1 0,-2-4 0 16,9 0 1-16,-9 0-7 0,12-6-1 15,-3 3 1-15,-2-5 0 0,-1 2 0 0,2-1 1 16,-2 0-1-16,1 0 0 0,-1 0 3 16,1 1-2-16,-1 2 3 0,0-4-4 15,-1 4 1-15,-1-2-4 0,0 5 0 0,0-1-6 16,0-3-5-16,-4 5-4 0,13-2-21 15,-13 2-31-15,15 2-26 0,-7-2-28 16,3 1-16-16,2 3-21 0,-1-4-15 16,5 2-10-16,3-2-471 0,-2-2 224 0,4 2 149 15</inkml:trace>
  <inkml:trace contextRef="#ctx0" brushRef="#br0" timeOffset="169899.2109">19126 14986 744 0,'12'-7'1'0,"-3"-1"21"0,-3 2 14 0,-4-3 22 15,-4 1 0-15,0 4 6 0,-4-3 15 16,-3 3-4-16,-3 2 3 0,-8 2-1 15,2 0-5-15,-4 2-1 0,-3 3-5 16,1 3-9-16,0 2 0 0,2 3-11 0,-1 4-1 16,4 1-5-16,6 0-2 0,1 1-7 15,5-2-3-15,2-3 2 0,5 0-5 16,2-5 4-16,6 0-4 0,0-3-3 0,2-9 2 16,5-2 7-16,2-6 0 0,0-4 4 15,5-12-2-15,-4-1 0 0,3-7-4 16,-4-10-5-16,6-17-3 0,-5-8 1 15,-6-6-6-15,-2-3-5 0,-3-4-4 0,-2 3 2 16,-5 11 4-16,0 13 8 0,-3 9 11 16,1 8 15-16,0 2 0 0,0 8-6 15,2 5-5-15,-3 11-4 0,-1 7 2 0,2 9 3 16,2-3-2-16,-4 31-1 0,2 0 1 16,2 10-4-16,4 13-2 0,0 4 0 15,5 19 0-15,2 1-2 0,1-1-6 16,3-3-13-16,2-4-30 0,2-1-31 0,-5-12-40 15,2-10-42-15,-2 1-51 0,-1-5-56 16,4-4-502-16,-4-8 253 0,1-5 167 0</inkml:trace>
  <inkml:trace contextRef="#ctx0" brushRef="#br0" timeOffset="170589.0267">19464 15293 66 0,'-8'6'213'0,"2"0"-10"0,-1-1-6 15,3 1-9-15,-2-2-6 0,2 2-6 16,1-3-2-16,-1 5-8 0,2-7-5 0,2-1 1 16,2 9-5-16,5-6-9 0,1-3-9 15,-8 0-11-15,21 0-12 0,-6-3-8 16,6 0-8-16,5-4-12 0,1-1-8 0,3 2-6 15,0-1-6-15,1-4-8 0,1 5-8 16,0-4 0-16,-1-3-9 0,-5 5-6 16,-1-1-3-16,-4 5 2 0,-2-3-6 0,-4-1-3 15,0 4 0-15,-3-2-5 0,4 3-4 16,-6-1 1-16,0 2-5 0,-1 2-9 16,0-9-11-16,-3 6-17 0,-2 2-21 15,-4 1-19-15,0 0-18 0,2-6-17 0,-2 6-12 16,0 0-16-16,-10-6-19 0,4 1-18 15,6 5-9-15,-18 0-13 16,8-3-6-16,-3 1-1 0,0-1 6 0,1 3 12 0,-3-4 16 16,0 0 16-16,-2 0 16 0,0 1 18 15,0 0 20-15,0-4 20 0,0 3 22 16,0-2 18-16,1 2 17 0,-2-2 18 0,4 1 21 16,-1-1 8-16,2 2 6 15,-2-3 7-15,3 1 18 0,-2 0 10 0,6 3 14 16,-2-3 12-16,0 2 13 0,1 2 1 15,2-4 8-15,-1 5 1 0,4-1 2 0,4 2-6 16,-11-4-3-16,5 4-10 0,6 0-8 16,-8-6-6-16,8 6-8 0,-7-2-8 0,7 2-10 15,0 0-5-15,0 0 5 0,0 0-4 16,0 0 0-16,0 0-6 0,0 0 3 16,9 18-5-16,-1-13 2 0,5 3-6 15,-1-3-5-15,6 3-1 0,0 3-4 0,4-3-3 16,-1 5-3-16,0-3-4 0,0 1-2 15,1 3-3-15,-2-2 5 0,-3 5 3 0,-2-2 1 16,-4 5 8-16,-5 2 3 0,-4 2-2 16,-10 3-7-16,-5 7-1 0,-8 4-8 15,-16 14-1-15,-2-3-19 0,1 1-37 16,4-10-48-16,6-10-53 0,-1 1-66 0,5-5-72 16,1-5-853-16,2 0 380 0,2-7 252 15</inkml:trace>
  <inkml:trace contextRef="#ctx0" brushRef="#br0" timeOffset="171499.0067">22451 14868 101 0,'-8'-2'133'0,"8"2"-5"16,0 0-2-16,0 0 4 0,-11 0-3 0,11 0 1 16,0 0-4-16,-11 0-2 0,11 0-5 0,0 0-3 15,0 0-8-15,-6 4-7 0,6-4 5 16,0 0 11-16,0 0 1 0,0 0-1 16,24 10-7-16,-6-7-5 0,10-3 2 0,6 0-13 15,15 0-5-15,8 0-4 0,8 0-9 16,24-3-8-16,-11 2-5 0,11-2-6 15,-12 3-5-15,-16-6-8 0,1 2-2 16,-8 3 1-16,-7-2-9 0,-5 0-4 0,-6 1-1 16,-5 2-3-16,-1-2 0 0,-6 2-3 15,-3-1 0-15,1-1-2 0,-4-1-1 16,-3 3-1-16,-2-2 0 0,-1 1-12 16,-3-2-25-16,-5 1-31 0,-4 2-35 0,0-5-36 15,0 5-32-15,-8-6-28 0,-3 5-26 16,1-6-24-16,-6 6-520 0,0-4 256 15,-6 0 168-15</inkml:trace>
  <inkml:trace contextRef="#ctx0" brushRef="#br0" timeOffset="171832.055">22647 14662 10 0,'-2'-5'175'0,"-2"2"-11"16,4 3-9-16,-4-5-9 0,0 2-11 0,4 3-11 15,0 0-13-15,-4-5-8 0,4 5-1 16,0 0 3-16,0 0-1 0,0 0-2 16,20 8-3-16,-10-2-5 0,2 4 0 15,3-1-4-15,4 4-2 0,0 4-2 0,0-3-5 16,0 7-7-16,0-2-8 0,0 2-3 15,0 2-6-15,-6-3-5 0,0 1 0 16,-7 1-4-16,-4-1-5 0,-2-3-3 16,-8 5-5-16,-3 2-2 0,-8-5-7 0,-2 1-21 15,-5-2-35-15,-1-2-39 0,0-3-48 16,3-2-37-16,1-6-44 0,1-2-548 16,8-4 253-16,-1-4 168 0</inkml:trace>
  <inkml:trace contextRef="#ctx0" brushRef="#br0" timeOffset="172200.7683">23530 13876 120 0,'0'0'185'0,"0"0"2"0,-2 15 6 16,2 2-1-16,2 8 0 0,3 11 0 15,-1 6-3-15,0 13 2 0,9 25-7 0,-5 7-4 16,5 2-5-16,0 4-8 0,-1 2-7 16,5 19 1-16,-4 1-19 0,0-16-13 15,-3-2-11-15,0-2-6 0,2 0-7 16,-2 1-15-16,5-10-2 0,-2-2-8 15,-1-7-10-15,1-4-3 0,-7-16-6 0,5-7 3 16,-2-7-16-16,1-5-5 0,-4-4-11 0,0-7-21 16,1-5-11-16,0 0-23 0,-3-2-27 15,-2-12-53-15,-4 1-50 0,2-6-47 16,0-3-62-16,0 0-805 0,-6-20 363 16,-1-7 239-16</inkml:trace>
  <inkml:trace contextRef="#ctx0" brushRef="#br0" timeOffset="172774.5616">23626 13655 115 0,'25'-8'167'0,"3"2"-11"0,1 2-9 0,5 3-7 15,0-1-11-15,10 1-6 0,9 1-11 16,11 0-9-16,6 0-3 0,25 1-6 16,3 2 0-16,-3 0-6 0,0 0-5 0,-6 0 1 15,-13 0-5-15,-15 1 2 0,-2 0-2 16,-3 1-1-16,-9 1-3 0,1 2 1 16,-6 1 1-16,-3 3 1 0,0 3 0 0,-1 6-2 15,-4 5 1-15,0 6 5 0,5 20 0 16,-5 6 2-16,-5 6-2 0,-3 10 15 15,-4 1-8-15,2 7-1 0,-3 5 3 16,-2 1-2-16,-2 3 7 0,-3-3-2 0,2 3 12 16,-6-1 4-16,1 1-2 0,0-9-4 15,-3 0-6-15,-2-3-5 0,-1-13-5 16,-1-6-5-16,-2-3-9 0,0-3-6 0,2 2-8 16,0-2-5-16,-2-8-4 0,0-5-4 15,0 1-3-15,3-6-8 0,-5-4 4 16,3-1-9-16,-1-6-5 0,-2-3 6 0,2-1-8 15,-2-3 1-15,-2 0-1 0,-5-2-3 16,-4 1-3-16,-3-4-2 0,-10-5 1 16,-5 2-4-16,-14-6-2 0,-14 2-1 15,-34-6-2-15,-15 0-2 0,-9-3-2 0,-28-4-1 16,-3-2 3-16,5 4 1 0,0-2-6 16,8-1 0-16,21 2-3 0,7 1 3 0,4 0-5 15,10-2-11-15,20 7-10 0,15-6-28 16,12 6-39-16,11 0-33 0,1-3-45 15,8 3-27-15,5-3-40 0,5 2-41 16,7 1-41-16,2 0-911 0,5 0 418 0,5-14 276 16</inkml:trace>
  <inkml:trace contextRef="#ctx0" brushRef="#br0" timeOffset="173051.9853">23916 14552 98 0,'40'-11'155'0,"2"1"-12"0,1 4-15 16,-3-1-12-16,2 3-8 0,1 0-14 15,-5 1-10-15,-7 0-11 0,-1 0-20 16,-6 0-21-16,-6 3-17 0,-3 0-27 0,-4 3-30 16,-5 0-23-16,-6-3-21 0,0 0-218 15,-13 8 103-15,3-6 68 0</inkml:trace>
  <inkml:trace contextRef="#ctx0" brushRef="#br0" timeOffset="173227.8935">24146 14531 183 0,'-12'2'34'15,"-1"-2"12"-15,3 2 8 0,1 2 18 16,-2 1 16-16,1 4 13 0,4 3 2 15,0 3 1-15,1 1 5 0,0 4 6 0,1 4 1 16,4-2-4-16,0 5-3 0,2 2-11 16,2 1-6-16,1-1-8 0,0 3-7 15,-1 2-6-15,0 2-9 0,2-3-5 0,-4-4-10 16,2-1-30-16,-2-1-34 0,2-1-37 16,1-2-37-16,-3-5-31 0,0-4-43 15,-2-2-346-15,3-4 174 0,-3-1 114 0</inkml:trace>
  <inkml:trace contextRef="#ctx0" brushRef="#br0" timeOffset="173583.0279">24462 14611 25 0,'35'-12'121'16,"0"6"-11"-16,-5-3-9 0,-2 5-16 15,0-1-8-15,-4-1-3 0,1 2-9 16,-3 1-6-16,-6 0-13 0,1 0-12 0,-4 0-8 16,-5 2-10-16,-1 1-13 0,-7 0-8 15,2-4-2-15,-2 4 0 0,0 0-5 16,-21-2 3-16,8 0 2 0,0 2-1 16,3-1 6-16,-4-1 11 0,2 2 8 0,2-2 5 15,1 0 3-15,9 2 16 0,-17 6 0 16,11-3 12-16,-1 7 7 0,1 0 1 0,0 7 7 15,2-3 0-15,2 7-3 16,-2 2-7-16,2 2-4 0,-1 4-3 0,0-1-4 16,1 1-6-16,-2 2 0 0,0-3-10 15,2 2-7-15,-2-5-25 0,0 2-32 0,2-6-31 16,0 0-34-16,0-4-30 0,0-4-327 16,2 1 154-16,2-7 103 0</inkml:trace>
  <inkml:trace contextRef="#ctx0" brushRef="#br0" timeOffset="173907.5382">25033 14575 111 0,'-15'-4'165'0,"3"4"-2"15,-6 4-3-15,0 1-3 0,1-1-6 0,-4 5-13 16,6 2-8-16,3 0-17 0,0 3-6 15,6-3-13-15,6 3-4 0,4 2-7 16,2 0-7-16,8 2-7 0,0 0-9 16,7 3-4-16,3 0-5 0,0 1-6 0,-4 0-2 15,4-1 0-15,-5-1 1 0,-3-1 8 16,-2 2 5-16,-2 0 2 0,-8 2 6 16,-2-2 4-16,-4 0-2 0,-4 0 0 0,-6 4-5 15,-8-5-5-15,-5 1-6 0,-5-1-2 16,-2-3-9-16,-2-2-1 0,1-4-6 15,-1-1-24-15,6-4-41 0,1-3-45 0,5-6-47 16,4-1-70-16,2-2-656 16,10-2 289-16,0-1 191 0</inkml:trace>
  <inkml:trace contextRef="#ctx0" brushRef="#br0" timeOffset="174260.0733">25539 14836 228 0,'-6'-2'289'0,"6"2"-30"0,-2-5-25 16,2 5-21-16,19-7-18 0,-2 3-19 0,10 1-15 15,11-1-16-15,7 1-7 0,12-6-12 16,5 3-16-16,20-1-7 0,3-7-10 15,-5 4-11-15,-4-4-4 0,-10 5-7 16,-11 1-3-16,-2 0-6 0,-9 3-10 16,-1-1-2-16,-5 1-6 0,-9-1-5 0,3 4-1 15,-4-4-5-15,-8 4-5 0,0-2-8 16,-1 3-8-16,-2-2-17 0,-4 3-22 16,1-3-21-16,-4 0-19 0,2 2-19 0,-6-1-31 15,-6 2-36-15,0 0-46 0,0 0-34 16,0 0-520-16,0 0 256 0,0 0 169 0</inkml:trace>
  <inkml:trace contextRef="#ctx0" brushRef="#br0" timeOffset="174479.3774">26096 14497 80 0,'-7'-6'181'16,"7"-2"-8"-16,2 2-2 0,3 3-4 15,-5 3-5-15,19 0 2 0,-2 2-5 0,2 2-4 16,4 7-4-16,3-1-10 0,6 5-3 15,-1 2-5-15,5 9-3 0,-2-2-2 16,-2 4-5-16,-5 4 1 0,-3 1-1 16,-6-5-3-16,-5 7-3 0,-8-8-7 15,-5 4-20-15,-11 5-2 0,-8 3-9 0,-11-1-7 16,-17 8-1-16,-7-3-13 0,-7-5-11 16,-1 1-36-16,1-14-56 0,8-3-79 0,11-10-104 15,3-6-816-15,7-3 355 0,0-3 234 16</inkml:trace>
  <inkml:trace contextRef="#ctx0" brushRef="#br0" timeOffset="175796.988">26261 13996 152 0,'-2'18'176'0,"2"4"-10"0,0 6-12 0,0 1-7 15,0 3-14-15,0 2-8 0,2 3-10 16,-2-3-9-16,2-2-6 0,-2-1-8 15,2-2-6-15,-2-8 4 0,0 2 7 16,-2-6 6-16,0-3-5 0,-2-3-10 0,-3-8-9 16,-1-3-7-16,8 0-9 0,-20-20-5 15,10 1-7-15,0-5-7 0,2-12-6 16,1-6-3-16,5-1-6 0,2-12-2 16,6 1-3-16,11-21-6 0,2 6-5 0,8 5 0 15,3 7-3-15,5 3-3 0,-4 16 0 16,-4 6-2-16,-2 9 0 0,3 4-2 0,-2 2-3 15,-3 5 2-15,-2 5 0 0,-2 5-1 16,-4 2 2-16,-2 6 0 0,-3 3 1 16,-8 3 0-16,-2 3 2 0,-6 8-1 15,-6 3 3-15,-6 6 0 0,-5 5 0 0,-4 1 1 16,-12 10 3-16,5-6 0 0,5-8 5 16,1 0 1-16,2-3-4 0,4-3-2 15,1-7 0-15,6 4-3 0,2-4 0 0,5 1 4 16,4-4-2-16,4 1 1 0,2 0-1 15,6 2 1-15,5 0-3 0,2 0 1 16,2 2 0-16,3-2 0 0,2 0-2 16,-3-5-3-16,0 2-5 0,0-5-24 15,0 0-23-15,-2-1-30 0,0-3-28 0,0 0-25 16,-2 0-20-16,-1-4-18 0,4 0-10 16,-2-4-3-16,2-1 11 0,0-1 13 15,1-4 15-15,5 0 14 0,-4-3 13 0,2-2 12 16,-1 0 13-16,-2-5 17 0,0 2 17 15,-4-3 19-15,0-2 21 0,-3-1 18 0,-3 4 17 16,-2-2 7-16,-1 2 3 16,-4-1 8-16,0 1 7 0,-4 2 4 0,-4 1 3 15,-3 3-2-15,-2 2 1 0,3 1 5 16,-4 1-4-16,0 4-3 0,0 1-4 0,-1 1-2 16,3 5-3-16,-3 2-5 0,4 0-2 15,1 1-3-15,0 2-5 0,4-3 4 16,0 2-3-16,2-1-4 0,2 2-2 15,2-5-2-15,0 0 0 0,2-2 2 16,2 0 1-16,0-3-7 0,2-1 1 0,-8 0-2 16,20-5-3-16,-10-1 0 0,3 1-1 15,-5-3 2-15,3-2 0 0,-2 1-8 16,-1 0 3-16,-2-1-1 0,-2 2-1 0,3 2 3 16,-5-1-3-16,5 0 0 0,-5 1 0 15,0 1-3-15,0 2-4 0,-2 3 2 0,6-4 1 16,-6 4-1-16,0 0 0 0,0 0-1 15,15 12-7-15,-11-9-11 0,2 3-19 16,1 2-17-16,-3 0-19 0,3-1-21 16,-1-1-15-16,0 1-24 0,0 1-286 0,3-2 143 15,2-1 95-15</inkml:trace>
  <inkml:trace contextRef="#ctx0" brushRef="#br0" timeOffset="176649.3221">26996 14098 75 0,'-15'0'87'0,"2"3"-4"16,2 0-7-16,3 3-8 0,-2 2-2 16,0 1-7-16,4 1-4 0,2-1-6 0,0 3-6 15,2-4-3-15,2 3-2 0,-2 1-8 16,4-5 1-16,2 2-2 0,0-3-1 15,2-1-3-15,2 1-5 0,0-6 0 16,0 0-2-16,-8 0-7 0,17-3 6 0,-9-1-6 16,1-2 9-16,-1 2-11 0,1-2 4 15,-3 1-6-15,0 0 3 0,0-1-9 16,2 1 3-16,-4 1-4 0,2 2 6 0,-2-1-6 16,-4 3 0-16,12 0 2 0,-12 0-2 15,16 5 5-15,-6-1-3 0,1 1 1 16,1 1-1-16,6-4 1 0,-2 3-2 15,6-4 3-15,-1 1-1 0,0-2 6 0,2-2-9 16,3-4 0-16,-1-1 0 0,-2 0 3 16,0-6-5-16,-1-1 4 0,-6-1 0 0,2-1 1 15,-8 3-3-15,-4 0 2 0,1 0-4 16,-7 1 4-16,0 3 0 0,-2 1 3 16,-3 3-2-16,1-1 7 0,4 6-2 15,-6 0 2-15,6 0 1 0,-6 11 2 0,6-1-3 16,2 5 6-16,2 0 2 0,4 6 4 15,-1 2 4-15,5 1 9 0,1 6-7 16,0 0 1-16,1 0 1 0,-1 3 1 16,-2-3 4-16,-5-2-2 0,-2-2 1 0,-2-1 0 15,-4-2 3-15,-4-1-1 0,-2-5-1 16,-5 0-1-16,0-5-7 0,-1-3-4 16,-2-5-1-16,2-4-2 0,1-2-7 0,0-4-4 15,5-4-10-15,3-3-3 0,5 1-7 16,7-4-12-16,4-6-19 0,8-3-8 15,9-5-9-15,5 0 2 0,15-10 6 16,4 2 0-16,-2 2 7 0,-7 5 1 0,-5 3 5 16,-5 1 9-16,-7 4 3 0,0 0 20 15,-8 4 10-15,-3 1 9 0,-4 2 3 16,-9 0 3-16,-2 5 12 0,-7 2 7 16,-1 1 2-16,-2 5 2 0,-5 0-1 0,-3 6-2 15,-2 3-2-15,2 1-4 0,-2 2-4 16,1 2 4-16,6 3-7 0,2-4 1 0,3 3-3 15,2 0 1-15,6-2-2 0,2-1 0 16,2-2 0-16,4-2 2 0,5-3-1 16,0-1-2-16,4-4-4 0,-1-1 0 15,2 0-2-15,-2-4-3 0,1-1 0 0,0 2 2 16,-4 1 1-16,1-1-1 0,0 1-7 16,-6 3 4-16,2-2-4 0,-1 6 0 15,2 0 1-15,-3 3-1 0,0 3 0 16,3 3 0-16,-3 4-1 0,3 1-26 0,0 3-23 15,1 1-38-15,-2 1-32 0,2 4-35 16,-6 0-436-16,0 2 198 0,-2-1 131 16</inkml:trace>
  <inkml:trace contextRef="#ctx0" brushRef="#br0" timeOffset="176925.2431">27266 14793 49 0,'-6'-7'279'0,"0"-2"-11"0,2 1-26 0,0 4-26 15,4 4-12-15,0 0-5 0,-12 10-7 16,10 1-7-16,2 7-4 0,-2 2-7 16,2 8-4-16,0 6-12 0,0 7-6 0,0 4-11 15,0 12-14-15,-2 0-7 0,0 4-9 16,-2 21-11-16,-2-4-8 0,2-14-15 15,2-8-6-15,-1-1-24 0,1-8-40 0,0-5-42 16,0-4-46-16,-1-6-47 0,3 1-41 16,-2-8-31-16,0-2-35 0,0-6-688 15,-4 0 314-15,-5-10 207 0</inkml:trace>
  <inkml:trace contextRef="#ctx0" brushRef="#br0" timeOffset="177174.1528">26489 15598 60 0,'-21'-10'252'0,"9"-1"-13"16,6-1-24-16,10 5-16 0,6-7-10 16,11 7-15-16,13-8-12 0,21 1-14 15,32-3-12-15,29-3-10 0,16 1-10 0,9-3-8 16,10 4-4-16,1-3-2 0,-2 5-1 16,5 1-3-16,-1-1 6 0,1 3 0 15,-3 5-11-15,-11 1-7 0,-32-4-7 16,-12 5-9-16,-10-2-3 0,-23 3-14 0,-13 2-18 15,-13 2-16-15,-7-2-25 0,-3-2-41 16,-9 2-40-16,-6 0-35 0,-5 3-41 16,-8 0-35-16,0 0-29 0,0 0-586 0,0 0 277 15,-42 3 182-15</inkml:trace>
  <inkml:trace contextRef="#ctx0" brushRef="#br0" timeOffset="178495.5732">27030 15363 145 0,'0'0'171'0,"0"0"-3"16,-7-1-9-16,7 1-8 0,0 0-11 15,0 0-12-15,9-15-9 0,-5 6-6 0,4-3-4 16,-2-4-5-16,5-1-9 0,0-3-6 16,-1-5-10-16,3 0-9 0,-1-5-7 15,2 2-7-15,-4-2-2 0,2-1-5 16,2 3-6-16,-4-2-6 0,0 6-2 0,1 1-7 16,-3 4-3-16,1 1-3 0,0 2-1 15,-1 5-4-15,0-1 0 0,0 7 1 16,2 5 6-16,-2 0 7 0,2 2 0 0,1 5 3 15,0 3 1-15,-1 5-3 0,3 1 0 16,-1 2-5-16,0 4-2 0,2-1 1 16,-2-1-2-16,1 3-3 0,2-2-2 15,-2-2 0-15,-1 0 0 0,2-2-4 0,-6-3 1 16,2-4-1-16,-2 1 1 0,4-3-4 16,-2-8-1-16,0 0 1 0,-1 0-2 0,1-5-2 15,1-2 0-15,0-1 0 0,-3-4-3 16,2 3-2-16,2-3-2 0,-4 1 1 15,2 2 0-15,-1-2-1 0,-1 1-2 16,1 2 5-16,-1-1-6 0,-1 1 0 0,-1 4-2 16,0 1 1-16,0 0 1 0,-6 3-1 15,0 0 2-15,16 6 4 0,-10 2-5 16,0-4 0-16,-2 5 2 0,3-1 5 16,-1-3-4-16,3 5 1 0,-3 1 1 15,0-3-2-15,3-4-1 0,-1 2 2 0,-2-3 2 16,6 1-2-16,-4-4-2 0,2 0-2 15,-2-4-1-15,3-2 2 0,0 1-6 16,-1-5-3-16,1-1-2 0,-3-4-2 0,6-2-2 16,-4-2-7-16,-2-5 0 0,2-1-1 15,4-1-2-15,-4-4 4 0,1-3-2 16,1 3 5-16,-1 2 0 0,-2 1 5 0,-1 4-2 16,0-2 3-16,0 1-1 0,0 4 2 15,0-1 2-15,0 0-1 0,-2 4 7 16,1 0-2-16,-1 1-1 0,1-2 4 0,-1 0-4 15,0-1 2-15,1 0 2 0,-1-5-2 16,0 1 0-16,0 0 0 0,-2 0 3 16,4 0 12-16,-4 2 1 0,0 2 6 15,0 0-3-15,-4 0 3 0,4 2 0 0,-2 1 7 16,0 2 0-16,0 2 1 0,0 1-3 16,0 7 0-16,-2-1 7 0,0 5 15 15,0 0 11-15,-6 30 3 0,0-8 14 16,0 12 8-16,-2 14 16 0,0 4 15 0,2 5 0 15,-2 23-24-15,0 4 13 0,1 10 2 16,3-3-2-16,0 1-5 0,0 6-5 16,-1 1-4-16,1 2-10 0,2-7-10 0,-2 2-3 15,1-10-6-15,-1 3-3 0,4-21-5 16,-4-9-6-16,2-4-4 0,2-2-3 0,-2-7-3 16,0-4-4-16,0-7-2 0,0-1-2 15,0-6-1-15,2-7 2 0,0 0-9 16,0-2-6-16,-2-4-9 0,2-3-19 15,0-8-4-15,0-1-3 0,0-3-4 0,0 0-16 16,4-26 1-16,-2 10-7 16,4-9-3-16,2-4-1 0,1-10 3 0,4-5 3 15,-3 1 7-15,3-2 3 0,-3 4 5 0,4 3 3 16,-6-1 3-16,2 5 2 0,1-4 1 16,0 5 6-16,-1 2 2 0,1-2 0 15,-3 9 4-15,2 1 0 0,-3 2-1 16,0 3 2-16,-3 5 5 0,0-4-4 0,0 4-2 15,0 3 1-15,-2 2-6 16,2 2 9-16,-2 5 0 0,-2 1-1 0,0 0 9 16,0 0-6-16,0 0 6 0,10 10-4 0,-8-5-1 15,-2 3-1-15,4-3 4 0,0 3-1 16,-2 0 2-16,2-3-1 0,0 1 1 16,1-2-2-16,-3-1 9 0,4 3-2 15,-6-6-7-15,15 0 4 0,-4-6-2 0,3 3 5 16,-1-1-7-16,2-4 2 0,-1-1 3 15,1-1-3-15,3 3 2 0,-2-1-3 0,2-5 2 16,-2 4-5-16,-1-2 5 0,0 4-4 16,2 0 8-16,-3-2-6 0,2 3 3 15,-2-1-3-15,1 4 2 0,0-1-2 0,2 2 0 16,-3-3 2-16,2 5-2 0,-2 0 0 16,-2 0-5-16,2-3-23 0,-4 1-21 15,1 2-37-15,-3-2-42 0,3 2-44 16,-3 0-56-16,-8 0-825 0,11-1 359 15,-11 1 237-15</inkml:trace>
  <inkml:trace contextRef="#ctx0" brushRef="#br0" timeOffset="181868.2742">16125 12959 13 0,'0'-12'87'0,"0"2"-5"0,0-2 0 0,2 1-6 16,0 0-4-16,0 1 3 0,0 0-3 15,-2 3-6-15,2-1-6 0,-2 1-2 16,0-1-5-16,0 2-9 0,0 6-2 0,0-6 4 16,0 6 2-16,0 0 2 0,0 0 7 15,0 0 0-15,0 29 10 0,0-8 3 16,0 9 8-16,0 8 4 0,-2 17 10 0,-2 3 7 16,-2 28 3-16,-2 7 8 0,-2 28 3 15,4 17 2-15,0 5-3 0,-1 7 0 16,5 5 3-16,-2 1-3 0,4 2-2 15,0 0 2-15,4 5-3 0,2 3-3 0,1 6 0 16,5-6-11-16,2 2-9 0,0-6 0 16,5-10 0-16,2 0-4 0,0-3-26 15,3-2 4-15,1-5-7 0,0-3-2 16,1-4-5-16,-1-10 11 0,-1-12-16 0,-6-19-1 16,0-10-5-16,-2-2-3 0,1-4 1 15,-1-5-5-15,-6-18-3 0,0-8-2 0,-2-8-4 16,2-2 0-16,-2-2-4 0,-4-7-1 15,2-1 1-15,1-4 0 0,-3 2-7 16,2-3 4-16,-2-3-5 0,-2 2 9 16,3-5 1-16,-3 3-10 0,0 2-4 0,3-6-4 15,-3 4-4-15,-2 2-7 0,2-6-12 16,-2 4-13-16,2 0-10 0,-2-4-13 0,-2-2-21 16,2 1-17-16,0-1-24 0,-2-4-20 15,2-1-28-15,-2 4-29 0,-1-6-42 16,1-4-781-16,2-2 347 0,0 0 230 15</inkml:trace>
  <inkml:trace contextRef="#ctx0" brushRef="#br0" timeOffset="183350.2678">16054 12691 8 0,'0'0'25'0,"0"0"0"0,0 0-3 16,0 0 1-16,0-6 0 0,0 6-1 0,0 0 0 15,0 0-2-15,0 0 1 0,0 0-4 16,0 0 2-16,0 0 0 0,4-7-4 15,1 2 0-15,-1 2 3 0,-2-1-4 0,3 0 3 16,-5 4-3-16,6-5 0 0,-6 5-2 16,4-4-1-16,-2 0-3 0,-2 4 2 15,4-4-5-15,1 0 4 0,-5 4-3 16,4-4 1-16,-4 4-3 0,10-3 1 0,-6 1-1 16,3 0 0-16,2 0 1 0,-1-2 1 15,2 2-4-15,4-2 4 0,-4 2 1 16,5 0-1-16,-1-1 1 0,2 1 0 0,0 1 1 15,2-2-5-15,-2 0 3 0,1 1-4 16,2-1 4-16,0 2-1 0,1-1-1 16,-2-1-4-16,3 2 2 0,1 0 2 0,0-2-2 15,0 1 1-15,4 1 2 0,1-1-4 16,1-2 2-16,4 2-1 0,-1-2 1 16,7-1-3-16,4 0 3 0,3 3 3 15,1-1-3-15,3-1-1 0,6-2 1 0,2 0 3 16,2 2-4-16,0 1 0 0,1-3 4 15,1 2-3-15,-1 0-1 0,-1 0-1 0,-2-1 2 16,0 1-1-16,3 2 4 0,-1-4-5 16,3 2 3-16,-1 1-4 15,2-3 2-15,21 0-3 0,1-1 2 0,4-1 0 16,-2 2 1-16,6-3-2 0,0 1 1 0,5 1-3 16,1-1 2-16,1 0 0 0,-3 1-3 15,-2-1 0-15,1-1 5 0,-5 2-2 16,-2-3 1-16,0 2-2 0,0-2 1 15,-1-2 0-15,5 4-1 0,3-4 1 0,1 3 0 16,2-3-2-16,3 3 2 0,0-3 6 16,-3 3-5-16,-4-3-2 0,-1 5 0 15,-5-3 4-15,0 0-2 0,-8 3-1 16,4-1 2-16,-15 1 1 0,-7 1-2 0,1 0 1 16,21-1-1-16,0 0 2 0,0-1 1 15,-4-1-1-15,6 2-1 0,4 0 0 0,1-4-2 16,3 4 2-16,4 0 2 0,-1-1-2 15,-1 1 1-15,-6-2 2 0,-2 2 2 16,-19-1 2-16,-9 3 3 0,-5-1-2 16,-4 1 7-16,-7-1-6 0,-1 0 10 0,-5 2-6 15,-8-1 1-15,-2 1 0 0,-1 0 6 16,-7 2-4-16,-1-2-5 0,-2 2 8 16,-5 0-15-16,0 0-32 0,-3 2-44 15,1 0-196-15,1 0 90 0,-12 0 60 0</inkml:trace>
  <inkml:trace contextRef="#ctx0" brushRef="#br0" timeOffset="184745.2991">21545 11953 4 0,'0'0'10'0,"0"0"0"0,0 0-3 15,17 12 1-15,-17-12-2 0,4 1-1 16,-4-1-1-16,6 5 0 0,-6-5-1 15,5 1 3-15,-5-1 0 0,0 0 5 16,6 4 5-16,-6-4 1 0,0 0-1 0,9 0-3 16,-9 0 0-16,0 0-3 0,15-1 1 15,-15 1-1-15,10-3-1 0,-10 3-3 16,12 0 2-16,-12 0-4 0,10 0 1 16,-10 0 1-16,0 0 2 0,12 0-3 0,-12 0-1 15,4 4-2-15,-4-4-6 0,4 5-16 16,-4-5-56-16,0 0 26 0,4 8 17 15</inkml:trace>
  <inkml:trace contextRef="#ctx0" brushRef="#br0" timeOffset="186619.0089">22404 12030 11 0,'0'0'34'16,"0"0"-4"-16,0 0-7 0,0 0-4 0,0 0 0 15,0 0-3-15,0 0-1 0,0 0 2 16,7 15 0-16,-5-9 4 0,0 0 0 15,2 1 6-15,-2 2 6 0,2 1-3 0,0 4-3 16,1-2-2-16,2 4-2 0,-1-1 2 16,0 3 3-16,0-1 1 0,5 2-4 15,0 2 0-15,-1 1 3 0,1 1 1 16,-1 0-4-16,3 4 4 0,2 3 2 0,-3 2 0 16,2 1 1-16,0 7 8 0,1 2-1 15,-2 2 1-15,2 0 1 0,-3 3-1 16,0 1 2-16,0 0 1 0,0 3-4 15,1 2 3-15,2 16 2 0,-3-10-4 0,-1-7-3 16,8 14 3-16,2-1-6 0,-4-12 1 16,-2-5 1-16,8 13 5 0,-3-9 1 0,-4-5 1 15,1-1 0-15,-2 3-2 0,6 14-5 16,-4-7 7-16,0 12 3 0,-3-11-3 16,2 12-2-16,-2-1 0 0,3 2-5 15,-2-13 2-15,-4-3-1 0,3 17-3 0,2-3-1 16,-2 1 1-16,-1-12-5 0,0-7 3 15,-1 2 1-15,1 0 1 0,-3 0 1 16,1-2 3-16,0 2-2 0,-1 0 1 16,-4-1 0-16,3 2 2 0,-2 0-4 0,-1 1 0 15,-2 0-4-15,0-4 0 0,3 5-4 16,-3-4 0-16,-2 2-2 0,4-1-2 16,-2 1 3-16,1 0-3 0,-1 27 23 15,0 0 7-15,-1-11-3 0,-3-12-2 0,2-2-7 16,-2 1-1-16,-2-11-6 0,-1 7 1 15,1-6-5-15,-2-2 0 0,2-1-6 0,-5-1 4 16,3-4-3-16,0 2-5 0,0 0-1 16,-1 0 0-16,-1-4-4 0,2 1 1 15,0-3 0-15,0 4 1 0,0-10-3 16,-1 7-1-16,-2-1-4 0,3 0 2 0,-2-2-3 16,2 4 1-16,-2-4 8 0,2-2-9 15,-3 4 0-15,0 0 2 0,1 3 1 16,2-3-2-16,-2 3-2 0,1-3 0 0,1-2-1 15,0-4 1-15,0 1 0 0,2 4-5 16,-3-7 0-16,3 1 2 0,-2-2 0 16,2-1 1-16,-1 3-3 0,1-6 2 0,0-1 8 15,2 2-6-15,-2-1-3 0,0-2-1 16,0 2 2-16,0-6-10 0,0 4-11 16,2-6-27-16,-2-3-27 0,0 1-32 15,0-1-39-15,2 1-34 0,-4-3-41 0,0-1-34 16,-4-1-590-16,2 1 286 0,-6-5 189 15</inkml:trace>
  <inkml:trace contextRef="#ctx0" brushRef="#br0" timeOffset="187861.2669">16410 17602 6 0,'-15'0'60'0,"5"0"1"0,1 0-2 16,9 0-4-16,-15 0-3 0,15 0-6 15,-6-2-6-15,6 2 0 0,0 0-1 0,0 0-1 16,0 0-2-16,32-6 2 0,-11 6 6 16,5-2-6-16,5 2-6 0,5-5 8 15,8 5 1-15,11-6 1 0,11 6 3 16,25-6 1-16,6 4-6 0,6-5-2 0,-2 7 0 16,4-6-3-16,8 0-1 0,22-1 6 15,-1-3 4-15,-3-1 1 0,4-3 0 16,3-5-3-16,8 2 4 0,9-3 1 15,3 0 4-15,1-1 8 0,0 0-9 0,-1 0-3 16,-3 0-2-16,-3 8 1 0,-3 0-10 16,-3 5-2-16,-7 1-5 0,-24 1-2 15,-3 2-4-15,-6 2 0 0,-1 1 0 0,-3-4-6 16,-3 5 1-16,1-1-2 0,-3 1-2 16,-2-6-5-16,3 4 3 0,-5-2-1 15,3 3 1-15,-3-8-3 0,2 4 3 16,0-4 6-16,0 4 2 0,0-1 1 0,-4 3-2 15,-4-3-5-15,-17 3 3 0,-9 0-4 16,-1 2 1-16,-3 1-3 0,-8-5 0 16,-1 4 3-16,-3 1-4 0,1-6 0 15,-1 4-4-15,-1-2 6 0,0 2 1 0,1-3 0 16,-1 1 1-16,1-2-2 0,1 0 2 16,-1-1 2-16,7 1 2 0,4-2 0 15,-1 1 3-15,-2-1 3 0,4-1-4 16,0 5 2-16,-2-2-1 0,2 0-4 0,1 5 2 15,-3-5 2-15,-1 4 3 0,-5-4 3 16,-2 3 5-16,-1-1 0 0,-1 0 3 16,-3 2 2-16,0-5 5 0,-3 2 2 0,-1 4-1 15,-6-6-3-15,-3 2 0 0,-1 1-3 16,0 1-4-16,-2 1 1 0,-4-4-3 16,5 3-1-16,-5 1 0 0,-4-1-4 15,2-3 0-15,-4 4 1 0,1 1 2 0,-6-4 2 16,2 4 7-16,-3 1 0 0,-2-5-1 15,4 4 0-15,-6 1-4 0,0-1 8 16,-6 1-7-16,13-5-4 0,-9 4 4 16,-4 1-5-16,11 0-9 0,-7-4 7 0,-4 4-5 15,0 0-7-15,13-2 2 0,-13 2 4 16,0 0-5-16,0 0-16 0,0 0-37 16,0 0-56-16,0 0-64 0,0 0-64 15,0 0-61-15,-37 7-717 0,19-7 340 0,-4 5 224 16</inkml:trace>
  <inkml:trace contextRef="#ctx0" brushRef="#br0" timeOffset="190519.0116">14852 15123 16 0,'0'0'86'16,"0"0"-5"-16,-4-5-9 0,4 5 0 16,0 0-1-16,0 0-2 0,0 0-6 0,-13 0 2 15,13 0-5-15,0 0-1 16,0 0 1-16,0 0-7 0,0 0 16 0,0 0-16 16,0 0-3-16,-11 5 0 0,11-5 1 15,0 0 0-15,0 0 1 0,0 0 6 0,0 0-1 16,0 0-7-16,0 0 4 0,0 0-5 15,0 0-1-15,0 0-6 0,0 0 0 16,0 0-5-16,-8 0-2 0,8 0-1 16,0 0-2-16,0 0-9 0,0 0-2 0,0 0-3 15,0 0-1-15,0 0-4 0,0 0 2 16,0 0-1-16,0 0-2 0,0 0-3 0,0 0 2 16,0 0-1-16,0 0 0 0,0 0 6 15,0 0-1-15,0 0 1 0,0 8 1 16,0-8-2-16,0 0 3 0,0 0-1 15,0 0 2-15,0 0-3 0,0 0 1 0,0 0 4 16,0 0-2-16,0 0-3 0,0 0 0 16,0 0 0-16,-4 2-3 0,4-2 2 15,0 0-3-15,0 0-1 0,0 0-1 0,0 0 1 16,0 0 11-16,10 5 11 0,-1-5 6 16,4 3 7-16,8-3 0 0,5 3 0 15,5-6-1-15,5 3-6 0,10-3-3 0,3 2-1 16,11-1-5-16,1 2 0 0,5-2-4 15,1 2 3-15,-1 0-9 0,1 0-1 16,0 0-2-16,-4 0 0 0,-1 0 1 0,-1 0-6 16,-9 0 1-16,-1 0 2 0,0 0-3 15,-2-2-3-15,-2 2 0 0,-3-4 0 16,1 0 1-16,-3 1-1 0,-3-1 7 0,-1 0-2 16,-3 2 1-16,-3-6-3 0,-3 5 3 15,3-1-3-15,-5 0-2 0,-2 2 1 16,1-4-3-16,0 3-2 0,-5-1 0 15,-1 0 0-15,0 2 1 0,-4 0 0 16,2-1-3-16,-6 0 2 0,1 2-3 0,0-1 5 16,-4 1 2-16,1-2 3 0,-2 3-1 15,0 0 3-15,0-3 2 0,-8 3-3 0,12 0 1 16,-12 0-2-16,0 0 1 0,12 0-4 16,-12 0 3-16,0 0-4 0,0 0-2 15,0 6 1-15,0-6-1 0,0 0-2 0,0 0-14 16,0 0-24-16,-12 4-46 0,12-4-50 15,-12 3-58-15,4-3-51 0,8 0-648 0,-18-6 301 16,3 2 199-16</inkml:trace>
  <inkml:trace contextRef="#ctx0" brushRef="#br0" timeOffset="197827.0184">15521 14583 78 0,'0'0'80'0,"0"0"-5"0,0 0-4 15,-4 3-6-15,4-3-7 0,-4 4 1 0,4-4-9 16,-9 3-4-16,2 0 4 0,1-2-6 15,0 4-2-15,0-2 2 0,-3 1-4 16,3-2-4-16,-2 2-3 0,1-3-1 0,0 4-6 16,1-4-3-16,0 1 1 0,6-2 0 15,-8 6 2-15,4-3-1 0,4-3 3 16,-10 3 5-16,8 1 17 0,0 2 8 0,2 0 2 16,0-1 6-16,0 3 8 0,2-1 10 15,0 1 4-15,3-1 3 0,0 3 1 16,1 0 1-16,0 1 3 0,2-2-1 0,1 3-3 15,4-3-3-15,1 2-3 0,3 2-8 16,3 1-4-16,0-1 3 0,8 3-3 16,4 2-7-16,-1-4-4 0,3 4-7 0,3 3-8 15,3-3-4-15,0 3 3 0,-2 2-7 16,3-3-7-16,-4-2-1 0,-5 0-6 16,0 0-2-16,0 1-1 0,-5-1-2 0,-1 3 0 15,-4-2 6-15,0 2 7 0,-5 3 4 16,-5-3 1-16,0 5-2 0,-8 4-1 15,-2-3-2-15,-4 1-5 0,-5 6-1 16,-6 3-6-16,-4 0-2 0,-4 6 3 0,-2-9-6 16,-1 0-3-16,-1 0-7 0,2-9-9 15,2-2-32-15,1-6-43 0,2-6-57 0,3-4-68 16,2-4-60-16,-2-7-714 0,3-2 332 16,1-8 219-16</inkml:trace>
  <inkml:trace contextRef="#ctx0" brushRef="#br0" timeOffset="200428.9707">15955 15202 14 0,'-10'0'34'15,"10"0"0"-15,0 0-3 0,0 0 0 0,-12-3 0 16,12 3 1-16,0 0 1 0,0 0-1 16,-10 0 1-16,10 0-3 0,0 0-3 15,0 0-1-15,0 0 0 0,-10 0-1 16,10 0-6-16,0 0 1 0,0 0-2 0,0 0-3 16,0 0-2-16,0 0 1 0,0 0-1 15,-9 0-3-15,9 0-2 0,0 0 4 16,0 0-3-16,0 0-3 0,0 0 4 0,0 0 0 15,0 0 0-15,0 0 1 0,0 0 4 16,0 0 1-16,0 0 2 0,-8 0-1 16,8 0 0-16,0 0 4 0,0 0-3 15,0 0-1-15,0 0-3 0,0 0 3 0,0 0-3 16,0 0-2-16,0 0-5 0,0 0 5 16,0 0-4-16,0 0 1 0,0 0-4 15,0 0-1-15,0 0 0 0,0 0 3 16,0 0-6-16,0 0 1 0,0 0 3 0,0 0 3 15,0 0-10-15,0 0 7 0,0 0-2 16,0 0 3-16,0 0-6 0,0 0 0 0,0-8 4 16,0 8 0-16,0 0-2 0,0 0 2 15,0 0-1-15,0 0 5 0,0 0-1 16,0 0 3-16,0 0 1 0,0 0 1 16,0 0-7-16,0 0 5 0,0 0-5 0,0 0 4 15,0 0-1-15,0 0-4 0,0 0 6 16,0 0 0-16,0 0 2 0,0 0-1 15,0 0 5-15,0 0 0 0,0 0 3 16,0 0 1-16,0 0-2 0,0 0-2 0,0 0 3 16,0 0-5-16,0 0 0 0,0 0 6 15,0 0-6-15,0 0 1 0,0 0 0 16,0 0-9-16,0 0 1 0,0 0 2 0,0 0-3 16,0 0 2-16,0 0-4 0,0 0 2 15,0 0 0-15,-5-3-8 0,5 3 2 16,0 0 4-16,0 0 1 0,0 0-3 15,0 0-4-15,0 0 6 0,0 0-4 0,0 0 7 16,0 0-6-16,0 0 12 0,0 0-9 16,11-5-2-16,-11 5-6 0,0 0 2 15,0 0 2-15,9-4 5 0,-9 4-5 16,0 0 2-16,12 0 6 0,-4-4 3 0,4 0-1 16,2 2 2-16,5 1 2 0,2-2-1 15,6-3-4-15,3 5-3 0,2-5 4 0,2 2 4 16,7 0-7-16,-4-2-1 0,-3 3 1 15,6 1-1-15,-8 0-5 0,3-2 3 16,-4 2-1-16,1 0 5 0,-2 2-5 16,-4-3 2-16,4 1-4 0,-7 2 1 0,3-2-3 15,-2 0 3-15,-2 2-2 0,8-4 3 16,-5 4-3-16,-1-3 5 0,-1 0-2 16,-2 1-4-16,0 1 4 0,-1-1-3 15,-8 2 0-15,3-2-1 0,-2 2 7 0,-3 0-2 16,1-2 5-16,-1 2 3 0,-1 0 1 15,-9 0 1-15,13 0-5 0,-13 0-1 0,0 0 2 16,4 4-9-16,-4-4-12 0,0 0-17 16,-17 11-22-16,10-7-27 0,-1 0-27 15,-2 1-360-15,1-3 158 0,1 4 104 16</inkml:trace>
  <inkml:trace contextRef="#ctx0" brushRef="#br0" timeOffset="201098.4098">16412 14680 11 0,'-2'-6'108'0,"-2"2"0"0,2-1-9 0,2 5-4 16,-5-10-11-16,3 4-3 0,2 0-1 15,-2 2-3-15,0-5-1 0,2 3 6 16,-2 0-2-16,2 6 3 0,-2-9 2 0,2 5-7 16,0 4-4-16,-2-8-5 0,2 8-12 15,-2-4-5-15,2 4-6 0,0 0 9 16,0 0 8-16,6 16 1 0,0-1 8 0,1 7 7 15,1 2 9-15,2 7 4 0,4 7-3 16,0 6-4-16,10 20 5 0,-1 7-1 16,0-1 0-16,0 7-4 0,1-4-6 0,1 5 0 15,1 1-8-15,-4-3-4 0,-2 1 2 16,1-5-5-16,-4-4-8 0,4-2-3 16,-9-12-5-16,0-12 0 0,0 2-8 15,-4-7 0-15,3 0-9 0,-2-3 3 0,-1-1-8 16,-2-5 0-16,3-1-3 0,-3-6-1 15,0 2-2-15,-1-3-4 0,-1-7-1 16,1 1-2-16,-1 0 2 0,0-1-7 0,-2-5-12 16,2-2-18-16,-2-1-14 0,0-1-14 15,-2-4-14-15,0 0-22 0,0 0-20 16,0 0-22-16,-6-17-27 0,2 5-18 16,-2 0-15-16,-3-5-19 0,-2-7-15 0,-1-4-488 15,-1-3 241-15,0-7 160 0</inkml:trace>
  <inkml:trace contextRef="#ctx0" brushRef="#br0" timeOffset="203203.4921">16454 15179 39 0,'-8'0'132'0,"8"0"-16"16,-6 2-12-16,6-2-1 0,0 0-2 16,0 0-1-16,0 0 4 0,20-10 0 0,-4 7 0 15,3 0-2-15,6-3-2 0,4 5 0 16,10-7-6-16,5 5-10 0,13-3-2 16,7 0-6-16,21 2-5 0,-14-2-5 0,-5 4-9 15,-3-1-4-15,1 1-5 0,-1 0-6 16,-3 2 0-16,-3-2-6 0,-8 0-4 15,-1 2-2-15,-3-2-2 0,-1 2-4 0,-1 0-2 16,-7 0-3-16,0 0-2 0,-3-3 1 16,-1 3 1-16,-2-3-4 0,0 0-1 15,-1 1-3-15,1 0 1 0,-5-2 0 16,-2 2-5-16,1 0 1 0,-1-1-1 0,-4-1-1 16,0 2 0-16,0-2 1 0,-4 4 1 15,2-6 5-15,-5 4 0 0,0 2 0 16,0-3 1-16,-4 0 2 0,3 2-1 0,-3-1 0 15,-8 2 2-15,15-1-1 0,-8 1 0 16,-7 0 2-16,10-3-3 0,-10 3 1 16,8 0-2-16,-8 0-1 0,0 0-17 0,0 0-34 15,0 0-37-15,0 0-42 0,0 0-41 16,-31 0-40-16,16 0-488 0,0 0 233 16,-9-3 154-16</inkml:trace>
  <inkml:trace contextRef="#ctx0" brushRef="#br0" timeOffset="203533.8311">16832 14907 75 0,'26'7'193'15,"-8"-3"-10"-15,7 0-10 0,7 5-12 16,6-3-6-16,2 3-12 0,7 7-7 0,-3-1-11 16,1 4-9-16,-7 6-7 0,-2-5-4 15,-5 9-11-15,-5 2-4 0,-9-1-4 16,-7-2-7-16,-5 4-9 0,-12 4-9 0,-4-1-6 15,-7 5-19-15,-10 2-29 0,-12 5-48 16,6-11-50-16,0-11-62 0,-2-3-516 16,4-9 227-16,4-5 150 0</inkml:trace>
  <inkml:trace contextRef="#ctx0" brushRef="#br0" timeOffset="205490.0237">16988 13222 14 0,'0'0'61'0,"0"0"-1"0,0 0-1 16,0 0-2-16,0 0-3 0,0 0-5 0,2 14-1 16,-2-14-6-16,0 0 4 0,0 0-10 15,0 5-3-15,0-5-1 0,0 0-2 16,0 0-8-16,2 4 3 0,-2-4-1 0,0 0 0 16,0 0 1-16,0 0-6 0,0 0 1 15,0 0-2-15,0 0 1 0,0 0-5 16,0 0 6-16,0 0-5 0,0 6 1 0,0-6 0 15,0 0-2-15,0 0 4 0,0 0-3 16,0 0-2-16,0 0-4 0,0 0 2 16,0 0-5-16,-13-14 5 0,11 11-3 15,2 3 1-15,-6-7-2 0,4 2 0 0,2-1-1 16,0 6-3-16,-4-8 1 0,2 3-2 16,2-1 7-16,-2 0-11 0,2-1 3 15,0 1 2-15,-2-1-5 0,2 0 5 16,-2-2-1-16,2 0-1 0,-6 2 4 0,4-3-2 15,0 0 2-15,-2 1 7 0,0 2 4 16,0-1-3-16,-2-2 0 0,-3 4 1 0,3-1-1 16,-3 1-3-16,-1 2-1 0,-3 4 1 15,-4 2 11-15,-2 4-1 0,-4 3 10 16,-3 9 0-16,-8 6 5 0,4 7 15 16,-1 1 3-16,3 5 2 0,4-1-7 0,0 4-2 15,5-3 0-15,6-2-3 0,5-1-1 16,3-3-3-16,7-3-3 0,3 1-3 15,7 2-2-15,6-7-10 0,2-4 6 16,6 0-4-16,6-4 0 0,5-4-7 0,6-4-5 16,1-3-19-16,4-4-9 0,-2-2-13 15,3-4-7-15,4-2-2 0,-5-3-1 0,-1-4-6 16,-3 0 12-16,-2-4-3 0,-10 3 5 16,-3-2 7-16,-5 0 2 0,-5 2 3 15,-4-1 0-15,-6 3 11 16,-3 2 6-16,-6 1 7 0,-2 2 4 0,-7 4 5 15,-1-1 3-15,-5 4 5 0,-2 1 0 0,-5 3-2 16,0 1-2-16,-2 3 0 0,5 5 1 16,-2-1-1-16,4 2-2 0,5 1-1 0,-2-3-5 15,6 3 5-15,2-3-5 0,-1 1 3 16,7-5-2-16,0 0 0 0,5-1 2 16,1-1-1-16,2-4 1 0,1-1-1 0,4-1-1 15,-1-5-1-15,1-2-2 0,2-3-4 16,0 1 2-16,-1-3-3 0,-1 1 2 15,-2-1-1-15,-1 1 2 0,-2 1-1 16,2 1-4-16,-2 1 4 0,-2 3-6 0,0 0 4 16,1 5 3-16,-1 1-3 0,-6 0-3 15,13 7 2-15,-5-1 1 0,1 3 0 0,1-1-2 16,0 2-4-16,6-1 1 0,-2 1 8 16,4-3 0-16,1-1 0 0,-1-2-2 15,4 0 2-15,-1-4 3 0,0 0-3 16,2-6-3-16,1-2 0 0,-2 1 0 0,-2-5 0 15,-1-1 0-15,-2-2-2 0,0-3 1 16,-5 2-2-16,2-3 1 0,-6 3 2 16,0 1-1-16,0 3 11 0,-1-1-4 0,-3 6-1 15,1 1-1-15,-3 2 2 0,-2 4-3 16,0 0-2-16,0 0 4 0,4 23 1 16,-4-10 5-16,0 5 1 0,0 2 2 0,0 5 2 15,0 5 0-15,2 1-1 0,2 2 1 16,-2 3 1-16,3 2-1 0,-1-1-3 15,-2-8-1-15,2 0 3 0,-2-2 2 16,0-5 15-16,0-3 20 0,0-1 17 0,0-6-1 16,-2-5-14-1,0-4-1-15,0-3-14 0,0 0 1 0,0 0-6 0,-10-28-2 16,6 10-5-16,2-4-4 0,-2-7-4 0,4-1-5 16,0-2-4-16,4-5-2 0,2 0-1 15,2 2-1-15,6 1-1 0,0 3-2 16,5 2 0-16,0 3 0 0,0 4-5 15,-1 5 1-15,0 4 3 0,0 6-2 0,-6 1 0 16,0 4 0-16,-1 4 2 0,0 2-1 16,-5 1 1-16,-4 4 2 0,1-1-6 0,-10 4 2 15,-2 1 3-15,-3 4 0 0,-3-4-5 16,-2 0-6-16,-4 0-9 0,0-2-21 16,2-1-26-16,0-2-32 0,1-5-28 15,8 1-35-15,0-6-23 0,10 2-17 16,-9-10-502-16,9 1 238 0,5-6 157 0</inkml:trace>
  <inkml:trace contextRef="#ctx0" brushRef="#br0" timeOffset="205996.11">17965 12891 186 0,'14'-27'46'15,"-8"6"21"-15,0 8-2 0,-2 1-2 16,0 8 16-16,-1 1 12 0,-3 3 10 16,8 11-1-16,-6-1 7 0,5 5-3 0,-3 8-1 15,4 1 3-15,-1 9-2 0,1 4-4 16,5 8-2-16,-4 1-6 0,1-1-11 15,-4-6-5-15,2-1-8 0,1-4-5 16,-2-5-2-16,-3-5 3 0,2 1 4 0,-2-8 9 16,1 0 14-16,-3-1 3 0,2-5-8 15,-2-3-10-15,0-5-10 0,0 0-6 0,-2-3-8 16,0 0-5-16,13-14-9 0,-6 7-2 16,-1-5-5-16,0 0 1 0,2 3-6 15,1-3-4-15,0 3-3 0,-3-1-1 0,0 5-7 16,5-1-5-16,-5 4 6 0,2 2-1 15,-8 0-1-15,20 6 0 0,-10 1 1 16,0 3-4-16,2-1 2 0,0 3-1 0,1-3-4 16,2 3 2-16,-3-3-1 0,1-2 3 15,-1 1-9-15,2 1 7 0,-2-7 1 16,1 3 0-16,-2-4-3 0,1-2 0 0,-1-1 0 16,1-3 0-16,-1-1 1 0,2-5-3 15,-3 3 0-15,-2-4-3 0,1 1 2 16,0-1 1-16,-1-1-3 0,-2 1 0 15,1 1 0-15,-1 1-1 0,-2 3-1 0,0-1 0 16,1 1-1-16,-3 1 0 0,2 3-2 16,-4 3 2-16,0 0 2 0,0 0-3 15,11 9 5-15,-9-4-1 0,2 3-2 0,-2 1 2 16,2 1-1-16,2 1-8 0,2 1-16 16,-2-5-19-16,-2 3-31 0,2-2-30 15,-2-1-30-15,5-1-28 0,-3-2-33 0,3 0-23 16,-1-7-496-16,-8 3 243 0,19-5 161 15</inkml:trace>
  <inkml:trace contextRef="#ctx0" brushRef="#br0" timeOffset="206235.0327">18738 13224 460 0,'5'-8'5'0,"-3"1"14"15,0 1 6-15,0 0-1 0,2 3 8 16,2 0 12-16,-6 3-2 0,11-2 5 0,-11 2 2 16,17 7-7-16,-11-1 7 0,5 1-1 15,-2 5 4-15,-1-1-6 0,0 4 8 16,1-1 8-16,-3-1-5 0,-2 0 5 15,3 2 10-15,-5-5 11 0,2-1 15 0,1-1 12 16,-3 0 0-16,-2-1-5 0,0-1-6 16,0-6-11-16,-7 3-6 0,7-3-11 15,0 0-8-15,0 0-8 0,-2-20-8 16,4 8-13-16,3-5-24 0,3 0-27 0,0-2-26 16,2-2-28-16,2 2-31 0,2 2-29 15,-3 2-22-15,4-1-25 0,-5 7-384 0,1-1 191 16,-1 7 126-16</inkml:trace>
  <inkml:trace contextRef="#ctx0" brushRef="#br0" timeOffset="206472.2506">19058 13194 262 0,'4'2'29'0,"2"2"11"0,1-2 19 15,2-2-3-15,-9 0 2 0,18-5-1 16,-9 2 2-16,4-2 5 0,-3-6-2 16,1 2 6-16,-1-2 0 0,-1-3 7 0,-3 3 3 15,1-3-4-15,-3 5 9 0,0-1-1 16,-4 1-4-16,-2 3 0 0,-2 3 0 15,-2-1 4-15,6 4 0 0,-16 1-4 0,6 5-3 16,1 0-5-16,1 3-7 0,0 5-9 16,3-1 0-16,3 0-6 0,2 5-3 15,2-4-6-15,5 4 0 0,-1-3-3 0,7 2-9 16,-1-2-25-16,3-3-37 0,2-3-31 16,5-1-36-16,0-2-45 0,2-6-517 15,1-4 226-15,3-6 149 0</inkml:trace>
  <inkml:trace contextRef="#ctx0" brushRef="#br0" timeOffset="206673.2227">19746 12455 173 0,'4'13'187'0,"5"12"-9"0,1 7-10 15,3 7-12-15,0 6-16 0,-1 4-10 16,-2 3-12-16,6 21-13 0,-8-11-14 15,-2-9-24-15,-1 1-29 0,1-4-31 16,-6-9-38-16,0-5-23 0,-2-5-20 16,-4-4-24-16,-1-5-15 0,1-6-291 0,-2-5 137 15,-4-6 91-15</inkml:trace>
  <inkml:trace contextRef="#ctx0" brushRef="#br0" timeOffset="207215.0966">19722 13116 478 0,'-12'-23'-15'0,"6"2"12"0,2 2 8 0,2 2 5 15,4-1 5-15,2 3 8 0,4 1-2 16,7-4 0-16,0 0 0 0,2-1-2 0,6 1-3 15,-2-5 1-15,0-2-2 0,-2 0 4 16,2 0-7-16,-1-3 5 0,-4 2 4 16,0-1 14-16,-6 4 3 0,-2 2 19 15,-2 4 17-15,1-1 3 0,-1 5-7 0,-1 2 0 16,-5 3-8-16,0 6 1 0,0 2-2 16,0 0-2-16,0 0 8 0,-7 21-4 0,5-6-5 15,-2 6-3-15,2 2 0 16,-1 4-8-16,3 1-4 0,-2 3-3 0,2-3-1 15,0 1-6-15,0 0 2 0,0-8-7 16,2 0-3-16,-2-5-1 0,5 2 1 16,-3-6 0-16,4-4-4 0,3-3 0 0,2-1-3 15,-1-7-5-15,4 0 0 0,2-3 0 16,-4-2-6-16,3 0 3 0,0 1-3 16,-2 1-1-16,-5 0 0 0,2 3-4 0,0-3-3 15,-4 4 0-15,0 2 1 0,-6 0 0 16,10 8 2-16,-6 0-3 0,3 0 0 0,0 6 3 15,-1-3 0-15,2 1 1 0,3 0-1 16,-1-2 3-16,3-1 2 0,2 0-1 16,-1-3 3-16,2-2-1 0,2-2 0 15,-3-2-2-15,5-2 1 0,-4-4 1 0,0 0-1 16,-2-5-4-16,1 2 2 0,-5-3 0 16,3 0 0-16,-4-1 2 0,-3 1 3 15,0 0 4-15,-2 4-1 0,-2-2 6 16,-2 5-1-16,-2-1 1 0,-2 2 1 0,4 4 4 15,0 0 0-15,-14 8 0 0,11-3-2 16,-1 2-1-16,2 4 0 0,0 0 0 16,2 3-1-16,2-3-3 0,2 4 2 0,3 1-1 15,3 0-2-15,0-1 0 0,6 1-9 16,2-3-16-16,4-1-38 0,3-3-61 16,3-3-56-16,2-1-630 0,1-5 270 0,1-1 178 15</inkml:trace>
  <inkml:trace contextRef="#ctx0" brushRef="#br0" timeOffset="208149.0301">21205 12800 90 0,'0'0'180'0,"0"0"-10"16,-9 15-13-16,6-6-5 0,1 3-9 15,0 5-13-15,2-2-10 0,0 2-9 16,0 1-7-16,0-2-12 0,2 2-5 15,0-2-10-15,1 0-8 0,-1-2-1 0,0-1-6 16,0-3-8-16,1-1-5 0,1 0-2 16,2-1-3-16,-2-4-6 0,4 0 0 15,-2-4-4-15,-6 0-6 0,20-4-2 0,-10 0-2 16,1-1-3-16,0-1-2 0,-1 1-1 16,-1 0-2-16,1 0-3 0,-2 1-2 0,2-2 1 15,-4 1 0-15,0 3 0 0,-2-3-8 16,-4 5 4-16,13-1 0 0,-13 1 7 15,8 6 7-15,-1-1 1 0,-1 3 1 0,-2-1 5 16,3 2 11-16,-3 1 4 16,0 2 5-16,2-1 1 0,-2 0 2 0,1-1 5 15,0 0-1-15,-3-1-8 0,2 0 1 16,-2-1-5-16,0-2 0 0,0-1-8 16,0 1 4-16,2 0-2 0,-2-3-7 0,-2-3 1 15,8 5-6-15,-8-5-3 0,12-2-4 16,-12 2-2-16,14-4 0 0,-10 2-7 15,-4 2 2-15,15-2-3 0,-9 0 0 0,3 0 0 16,0 2-1-16,-1-2-3 0,2 0 0 16,-1 2-6-16,2-3-6 0,1 1 0 15,1-2-4-15,2-4-5 0,2 1-8 0,-1-5-5 16,2-1 2-16,-2-6 2 0,2-4 3 16,-1-1-2-16,-3-11 1 0,-1-8-10 15,0-3 0-15,-5-8-6 0,-2 1 2 0,-2-3 3 16,-4 1 2-16,-2 5 0 0,-2 7 2 15,0 3 9-15,0 6 7 0,2 5 4 16,-2 4-2-16,0 8 6 0,0 6 8 0,-4 5 6 16,2 6 7-16,6 0 7 0,-12 21 7 15,10 0 4-15,-3 7 4 0,3 11 1 16,0 4 4-16,4 12-2 0,0 5-6 0,3 17 3 16,-1 4-5-16,0-17 0 0,2-9-4 15,-2-2-5-15,6-6-1 0,-2-9 1 16,-2-2-2-16,0-8-7 0,0-3 5 0,-1-2 3 15,-1-5-1-15,0-9-8 0,-1-3-4 16,-3-2-2-16,0-4-2 0,0 0-5 16,-11-19 0-16,4 7-3 0,1-3-1 15,0-1 1-15,0-1-6 0,2 0 4 0,-1-2-2 16,5 2 5-16,0 0-3 0,3 2 1 16,1 0-1-16,0-1 0 0,4 5-1 15,0-1 2-15,1 5-2 0,0 1 2 0,1 3 0 16,-2 3 1-16,5 2-1 0,-5 1 3 15,8 4 0-15,-2 2 0 0,1-2 1 16,-2 0 3-16,4 3-1 0,2-4 0 0,0-1 0 16,-1-1 0-16,4-2 6 0,-3-2 3 15,2-4 2-15,-4-3-4 0,3-3 8 16,-4-3-2-16,-1-3 9 0,-4 0-1 0,-5-2-1 16,-6-1-3-16,-2 1-2 0,-7 2 0 15,-4-1-4-15,-3 0-3 0,-4 2-2 16,2 3-2-16,-4 0-12 0,1 5-27 15,1-3-37-15,0 5-42 0,1-1-58 0,4 3-84 16,-2 0-743-16,3 0 339 16,0 0 224-16</inkml:trace>
  <inkml:trace contextRef="#ctx0" brushRef="#br0" timeOffset="227930.9517">16216 13947 180 0,'0'0'193'0,"0"0"-9"0,0 0-10 15,-41 12-8-15,7 3-12 0,-29 19-6 0,-13 4-9 16,-28 17-11-16,-11 9-9 0,-12 7-10 16,-44 18-8-16,-15 7-11 0,-9-5-6 15,-4-1-9-15,11-3-8 0,14-4-3 0,43-21-7 16,16-7-5-16,18-7-15 0,30-14 1 15,13-12-8-15,14 0-5 0,13-8-4 16,3-6-9-16,12-2-13 0,6-3-24 0,1-6-35 16,5 3-30-16,0 0-34 0,7-19-40 15,-1 6-511-15,0-2 230 0,8-2 151 16</inkml:trace>
  <inkml:trace contextRef="#ctx0" brushRef="#br0" timeOffset="228271.2404">14437 14129 191 0,'0'0'186'15,"-15"4"-8"-15,3 7-8 0,-8 4-9 0,-2 9-7 16,-11 9-10-16,-9 19-4 0,-4 3-6 16,-1 2-8-16,1 6-5 0,-1 1-7 0,3-5-8 15,1 4-6-15,-1-9-7 0,3 2-12 16,5-5-2-16,7-11-6 0,6-8-8 15,4-7-9-15,3-5-6 0,4-2-8 16,4 1 0-16,4-4-2 0,4-2-6 0,4 1-6 16,4-1 4-16,4-3-5 0,8 2 1 15,5-3-5-15,9 2 1 0,6-3-10 16,9 4 2-16,2 3-1 0,4-5-2 0,21 11-5 16,-4-3 0-16,1 1 1 15,-17-4-2-15,-5 5-2 0,-4-3-3 0,-5-1-13 16,-2 2-25-16,-8-5-37 0,-3 2-35 15,-3 0-32-15,-5-5-39 0,-6-2-54 16,-4-2-502-16,-7-1 250 0,-4-5 165 0</inkml:trace>
  <inkml:trace contextRef="#ctx0" brushRef="#br0" timeOffset="229979.3135">19932 8843 6 0,'0'-8'56'16,"0"8"0"-16,0 0-1 0,0 0-2 15,2-6-4-15,-2 6-6 0,0 0 4 0,0 0-7 16,0 0 6-16,0 0-4 0,0-5-14 15,0 5 2-15,0 0-3 0,0 0-4 16,0 0-4-16,0 0 2 0,0 0-5 0,0 0-3 16,0 0 0-16,0 0 5 0,0 0-5 15,0 0-2-15,0 0-5 0,0 0 4 16,0 0-1-16,0 0-4 0,0 0 2 0,0 0-4 16,0 0 5-16,0 0-4 0,-2-6 1 15,2 6-1-15,0 0 1 0,0 0-3 16,0 0-7-16,0 0 6 0,0 0 0 0,0 0-2 15,-19 4 2-15,19-4 1 0,0 0 0 16,0 0-4-16,-11 0 0 0,11 0 3 16,0 0-3-16,0 0-1 0,0 0 2 0,0 0 1 15,-8 2-2-15,8-2 2 0,0 0-4 16,0 0 3-16,0 0 4 0,-10 1-3 16,10-1-2-16,0 0-11 0,-9 4-17 0,2 0-30 15,-1-2-170-15,-2 4 78 0,-1-4 52 16</inkml:trace>
  <inkml:trace contextRef="#ctx0" brushRef="#br0" timeOffset="230599.8845">18823 13197 58 0,'4'5'74'0,"-4"-5"-5"0,0 0-9 16,4 1-20-16,-4-1-21 0,0 0-36 0,0 0-87 15,0 0 36-15,0 0 23 0</inkml:trace>
  <inkml:trace contextRef="#ctx0" brushRef="#br0" timeOffset="231908.8865">11881 15205 62 0,'-2'-6'145'0,"2"6"-3"15,4-8 2-15,2 8 8 0,-6 0 1 16,17 8 1-16,-5-2-5 0,3 5-3 0,2 7-8 15,3 3-2-15,-2 6-7 0,1-2-10 16,5 9-8-16,-4 4-11 0,4-5-10 16,-7-2-9-16,0 0-8 0,-2-6-5 0,-1-1-9 15,-2-4 3-15,-4-3 5 0,0-4 7 16,-2 0 7-16,-2-5-7 0,-4-4-10 16,0-4-9-16,0 0-2 0,-29-21-5 15,8-6-8-15,-20-18-5 0,-3-11-6 0,4-7-5 16,-3-5 0-16,5-2-2 0,5-6-5 15,5 5-2-15,3 0-2 0,8 3 0 0,8 10-4 16,5 9-3-16,6 8-1 0,5 2-1 16,1 3 1-16,7 1-1 0,2 3-8 15,1 9 4-15,6 3 1 0,-3 2 4 16,3 11-2-16,-4 2-1 0,2 10 0 0,1 6 0 16,-1 3 2-16,-2 6 1 0,0 7 0 15,-4 4-2-15,0 3 4 0,-8 2-3 16,-2 2 0-16,-2 4 2 0,-1-2-2 0,-3-2 0 15,0-4 1-15,0-1 0 0,0-1-2 16,0-1-1-16,2-1-2 0,0-2 4 16,4-1-3-16,2-2 0 0,4-1 0 0,2 4 2 15,5 0-1-15,2-9-2 0,4 2 1 16,3 0 0-16,0-8 2 0,5 2-1 16,-1-5 2-16,-2-2-4 0,2-5-1 15,-1-3 4-15,1-2 0 0,0-3 0 0,4-3 1 16,-5-5-7-16,-3-4 7 0,-3-1-3 15,-3-2 2-15,-6 0-2 0,-2 1 1 16,-8-1 0-16,-2 1 1 0,-2 1 0 0,-4 1-2 16,-2 0 0-16,0 3-2 0,0 1 0 15,-6 4-1-15,4 3-1 0,0-2 1 16,0 7-2-16,-3 1 4 0,9 0-1 0,-10 11-1 16,7-3 2-16,1 3 0 0,4 2-2 15,3-3-4-15,1 4-2 0,3-1-4 0,3-3-7 16,6 1-13-16,-2-1-16 0,5-1-21 15,-2-3-24-15,4-4-24 0,-1-2-21 16,1 0-38-16,0-6-46 0,0-2-581 16,-1-3 273-16,-6-2 180 0</inkml:trace>
  <inkml:trace contextRef="#ctx0" brushRef="#br0" timeOffset="233212.3051">12681 14993 121 0,'0'9'124'0,"4"0"-11"15,-2 2 6-15,2 1-6 0,4 0-8 16,3 3 2-16,0 0-12 0,1-2-6 0,5-1-5 16,-1 1-10-16,4-2-4 0,2 1-4 15,1-5-5-15,0-3-6 0,-2 0-4 0,3-4-4 16,-1-2-1-16,0-1-5 0,0-6 1 15,-5 2 6-15,-2-1 0 0,-5-5 4 16,-3 2 0-16,-6-2-6 0,-6 3-1 16,-2-5-6-16,-7 3-4 0,-3 0 0 0,-6 4-5 15,-1 0-2-15,-5 3-5 0,0 4 3 16,4-2-1-16,0 6-3 0,3-3-1 16,-1 1-3-16,6 4-3 0,-2-2-7 15,10 2 2-15,2 0 0 0,4-5-6 0,2 0 2 16,0 0 0-16,26 0-6 0,-8-4 2 15,4-5-3-15,3-3 0 0,3-4-1 0,-2 0 3 16,2-5-2-16,-2-4 2 0,-3 1 0 16,-1-4 0-16,-6-5-4 0,-5-2 4 15,-5-4-1-15,-2 0-2 0,-6-5 1 16,-6-5 2-16,-7-1-3 0,-5-11 1 0,-4 9-1 16,2 14 2-16,1 1 4 0,2 6 0 15,2 6 7-15,1 1 1 0,2 4-5 0,4 5-5 16,1 5 0-16,5 7 0 0,0 3 1 15,4 0 0-15,4 15 1 0,7 0-2 16,3 6 0-16,6 4 2 0,8 8 1 16,3 2-3-16,11 9 3 0,-4-5-4 15,7 4 5-15,-7-7-5 0,-6-8 3 0,-3-2-2 16,-3-3 1-16,-3-4 0 0,-4-4 3 16,-2 1 3-16,-4-5-3 0,-5-6-2 0,-1-1-3 15,-3-2-2-15,-4-2 3 0,0 0-1 16,0 0-2-16,-6-22-1 0,4 10-2 15,-1-3 3-15,3-3-4 0,3-1 5 0,1 0-3 16,4-3 1-16,0 0-4 0,0 1 0 16,6 3 0-16,0-1 4 0,1 4 2 15,0 1-5-15,0 4 3 0,1 4 2 16,0 3 2-16,0 3-2 0,2 2 1 0,-2 2 2 16,3 3-1-16,-1 1 2 0,-2 1-3 15,2-1 1-15,-2 2-6 0,-1-1 6 0,0-1 0 16,0-1 1-16,-3-1-2 0,-2-2-1 15,0 2 5-15,-2-4 1 0,0-4-4 16,-8 2 2-16,11-12-1 0,-7 5 1 16,0-5-3-16,-4 1 1 0,0-2-5 0,-2-3 4 15,-2 1 0-15,-2 1 2 0,-1 1-2 16,-1 3 1-16,-2-2 1 0,0 1-2 0,2 3-1 16,0 2 2-16,0 0 0 0,-3 1-3 15,2 3-2-15,1 2 2 0,8 0-2 16,-13 0-1-16,5 1-3 0,4 2-5 15,4-3-7-15,-9 4-11 0,9-4-5 0,-7 5-10 16,7-5-7-16,0 0-2 0,-6 1-3 16,6-1-4-16,0 0-10 0,0 0-8 15,-4-14-5-15,2 5-6 0,0 0-6 0,-2 0-9 16,0-3-7-16,0 1-6 0,-1-5-4 16,-2 1-267-16,3 0 132 0,-2-1 88 15</inkml:trace>
  <inkml:trace contextRef="#ctx0" brushRef="#br0" timeOffset="233547.9746">13445 13902 112 0,'4'-15'30'0,"0"4"15"0,-2-1 11 16,0 5 2-16,0 1 7 0,0 2 22 0,2 0 14 15,-4 4 7-15,0 0-3 0,22 10-1 16,-12-1-4-16,6 5 1 0,0 5-5 16,1 4-9-16,5 3-7 0,4 2-6 0,0 9-5 15,0-3-9-15,-3 3-7 0,3-1-2 16,-4-2-8-16,-2-6-2 0,-3-1-5 15,-3-2 0-15,-1-6-5 0,-2 0 0 0,-3-4-1 16,-2-3-2-16,-2-3-5 0,-2-1-1 16,1-8-2-16,-3 0-5 0,0 0-2 15,0 0 0-15,-3-21-5 0,6 7 0 16,1-2-1-16,1-2 1 0,1 2-3 0,4-2-1 16,5-2 3-16,-2 2-4 0,2 5-5 15,3-2 2-15,2 5 2 0,1 0 0 0,0 5 4 16,2-1-4-16,1 4 0 0,-3 2-1 15,0 0-6-15,0 2-17 0,-1 2-15 16,-2-1-19-16,2 3-26 0,-6-2-22 16,1 2-15-16,-7-2-19 0,1-3-381 15,-5-1 177-15,-4 0 116 0</inkml:trace>
  <inkml:trace contextRef="#ctx0" brushRef="#br0" timeOffset="233990.7753">14122 13783 48 0,'6'1'106'0,"3"4"8"0,-3 0 0 0,3 4 2 16,-3 4-5-16,2-2-9 15,3 3-1-15,2 3-12 0,-1 2-4 0,6-1-10 16,0 3-9-16,3-2-6 0,5-1-5 16,0-2-4-16,-4-5-3 0,4-2-4 0,1-4-8 15,3-5 1-15,0-4-8 0,3-3-4 16,-1-5-1-16,-2-3 2 0,-3-1-4 16,-3-2-5-16,-8-2-1 0,0 3-1 15,-6 0-1-15,-4 2-3 0,-1 2 3 0,-3 1-2 16,-4 0 0-16,-1 5-1 0,1 0 4 15,0-1-1-15,-2 0-4 0,2 2-2 0,2 3 1 16,0 3-3-16,8-6-4 0,1 6 7 16,2 0-3-16,6 0-1 0,1 1-2 15,0 4 3-15,2-2-6 0,0 3 3 16,1 2-3-16,-2 1 4 0,0 4 2 0,-3-1-2 16,0 1-8-16,-8 1-27 0,3 1-1 15,-5 0-22-15,-2 2-41 0,-2 3-37 0,-2-2-368 16,-6 3 170-16,-7 2 113 15</inkml:trace>
  <inkml:trace contextRef="#ctx0" brushRef="#br0" timeOffset="234257.8523">13224 15276 1995 0,'-97'53'75'16,"21"-9"-17"-16,19-9-11 0,17-9-14 15,10-6-6-15,15-3 7 0,11-9 7 0,12-5-2 16,15-11 0-16,41-14 3 0,37-22 1 15,16-12 0-15,14-7 1 0,41-21-5 0,2 2 0 16,1-5-6-16,1 3-1 0,-7 4-3 16,-36 16 1-16,-4 0-3 0,-14 9-3 15,-12 5-4-15,-28 10 0 0,-7 6-3 16,-18 8-1-16,-11 7-1 0,-8 3-2 0,-3-1 0 16,-6 6-1-16,0-1-3 0,-3 1-12 15,-4 4-26-15,0 0-28 0,-3-2-45 16,-1 3-57-16,-2 3-67 0,-3 0-581 15,-2 0 274-15,-4 3 182 0</inkml:trace>
  <inkml:trace contextRef="#ctx0" brushRef="#br0" timeOffset="251763.1359">25482 15165 24 0,'0'0'49'0,"0"0"-1"0,0 0 0 0,0 0-2 15,0 0-2-15,0 0-2 0,0-6 0 16,0 6-1-16,0 0-4 0,0 0 4 16,0 0-3-16,0 0 0 0,0 0-7 15,2-5 0-15,-2 5-2 0,0 0 4 0,0 0-13 16,0 0-1-16,0 0-2 0,0 0 1 16,0 0-4-16,0 0 0 0,0 0-5 15,0 0-1-15,0 0 1 0,0 0-5 0,5-4-9 16,-5 4-5-16,0 0-11 0,0 0-14 15,0 0-16-15,0 0-178 0,0 0 78 16,0 0 51-16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8-03T05:18:39.6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15495 4947 31 0,'-4'-6'96'0,"0"0"-6"0,0 3-4 15,2-1-8-15,2 4-12 0,-4-4-4 16,4 4-9-16,0 0-5 0,-7 11-1 15,7 7 17-15,7 15 27 0,-3 23-7 0,6 37 8 16,1 31 10-16,6 15 4 0,-3 12 9 16,4 13 3-16,-2 11 2 0,4 52 6 15,-3 3 1-15,-3 9 1 0,-6 13-6 0,-2 14 4 16,-6 10-4-16,-8 7-11 0,-4 19-4 16,2 20 13-16,-3 5-13 0,0 8-7 15,-2-1-1-15,5-1-14 0,-3-4 1 0,4 2-7 16,7-6-5-16,-2-3 4 0,8-6 6 15,4-7 1-15,6-8 3 0,2-7 1 16,6-3-3-16,1-5-9 0,3 4-8 16,9 6-4-16,19 8-11 0,7 0-13 0,7 6-14 15,29 86-9-15,4-3-26 0,-20-88-33 0,16 87-27 16,-23-79-37-16,13 112-63 0,-2-4-66 16,-2 2-34-16,-10-2-23 0,-18-98-711 15,3 1 341-15,-4 5 224 0</inkml:trace>
  <inkml:trace contextRef="#ctx0" brushRef="#br0" timeOffset="2187.0259">15315 4836 43 0,'0'0'58'15,"-2"-7"-7"-15,2 1-2 0,0 0-1 0,2 0-12 16,0-2-2-16,4 0-6 0,-2-2-1 16,2 3-5-16,2-4-2 0,0 3-1 15,3-3-6-15,0 4 0 0,2 0 3 16,1 1-3-16,1-2 1 0,2 5 0 0,2-1 0 16,0 0-2-16,2 2 2 0,1 2 6 15,5 0-3-15,2 2 1 0,4 0 0 16,7 1 6-16,6 3 3 0,9-2-3 0,6 2 2 15,26-1-4-15,4 1-1 0,5-5-2 16,3 2 2-16,9-1-5 0,8-4 5 16,30-1 0-16,11-1 2 0,11-2 3 0,12-2 11 15,14-3 7-15,60-4 2 0,15-3 1 16,23-3-6-16,6 0-5 0,15 0-1 0,20 1-1 16,8-5-5-16,23 1-6 15,2 5 5-15,15 1 3 0,0 0-18 0,-2 3 2 16,0 4 1-16,6 0-1 0,-6 3 0 15,-5-2-5-15,-1 3 5 0,3 1 2 16,-9 0-2-16,-13 3-7 0,-5 1 6 0,-3-1-3 16,-9 2-2-16,-17 1-3 0,-11 1 5 15,-8 4 0-15,-9-2-6 0,-13 6 3 0,-18-1 0 16,-59 0-5-16,-13 0 1 0,-7 3 2 16,-14 0-4-16,-14 1-4 0,-15-2 6 15,-34-1-5-15,-12 0-5 0,-24-3-5 0,-15 0-13 16,-8-3-7-16,-9 3-7 0,-5-3-7 15,-4 0-1-15,-7 1-11 0,1-1-7 0,-6 2-7 16,2 1-8-16,-6-1-5 0,-4 1-2 16,-1 2 10-16,-1-2 1 0,-2-1 8 15,1-2 8-15,-5 2 4 0,2 1 7 16,-2-6 4-16,0 0 6 0,0 7 2 0,0-7 7 16,0 0 0-16,0 0 6 0,0 0 0 15,0 0 2-15,0 0 3 0,0 0 1 16,0 0 1-16,0 0 3 0,0 0 3 15,0 0 0-15,0 0 2 0,0 0 6 0,0 0 3 16,0 0 2-16,0 0 2 0,0 0 5 16,0 0 7-16,6 1 6 0,-6 5 7 15,0 2 5-15,2 3 1 0,-2 5 1 0,2 5-1 16,1 4-2-16,1 3-1 0,0 10 3 16,4 9-4-16,0 7 2 0,8 24-3 15,0 10 11-15,2 4 2 0,3 21 9 0,4 2-3 16,0 3-3-16,1 2-8 0,-3 0-4 15,1 6 0-15,-2 2-2 16,0 5 1-16,-3 5 8 0,0 6-1 0,-2 8 29 0,-1 2 1 16,0 6-3-16,0 5-6 0,4 2-6 15,1 45 1-15,-3-39 4 0,0 2-5 16,1 40-3-16,0-2-3 0,-2 3 4 0,0 1 1 16,-2 4-6-16,-7-42 2 0,2 44-2 15,2 0-1-15,-4-1 6 0,-2-38 0 16,5 38 3-16,-5-37-6 0,2 47-2 15,5 4 0-15,2-4-1 0,-1 1-1 0,8-5 0 16,-1-4-7-16,5 5-3 0,1 3 0 16,0-1-4-16,5-8-3 0,-2-4 1 15,1-8-6-15,-1-1-2 0,2 3 0 0,-3 2-2 16,-3-5-3-16,-5-39-1 0,1-4-1 16,0 4-2-16,4-6 3 0,-3 1-4 15,3-4-2-15,2-7 1 0,-4 1-6 0,2-8-8 16,-1-9-9-16,1-5-22 0,-2-11-27 15,-4-9-29-15,-5-21-33 0,0-7-31 16,-2-2-36-16,-7-7-36 0,-6-17-478 0,-4-11 239 16,-2-10 158-16</inkml:trace>
  <inkml:trace contextRef="#ctx0" brushRef="#br0">16834 18634 67 0,'-5'6'67'0,"-1"0"0"16,3 0 0-16,1-3 2 0,0 7-4 0,2-6 2 15,0 1-4-15,2 2 4 0,5 1 0 16,2 2 2-16,3-3 21 0,5 1-2 16,4 1-4-16,7-4-3 0,7 3-3 0,8-2 0 15,3-4-1-15,14-2-7 0,5 0 2 16,24-7-2-16,10 0-5 0,10 0 0 15,20-8-5-15,9 1-1 0,3-7-5 16,7 2-1-16,17-2-6 0,5-6 0 0,3 6-8 16,1-6-4-16,6 5-8 0,42-10 2 15,4 1-1-15,-1-2-5 0,-1 6-5 16,-2-3 0-16,10-2-3 0,-2 5 0 0,3-2-3 16,-1 8-2-16,2-5 0 0,-4 3-1 15,-41 4-2-15,39-6-7 0,3 2 9 16,2 2-5-16,6 1-2 0,-2 4 1 0,-44-1 1 15,45-5-3-15,2 8 0 0,3-5 3 16,5 2 2-16,-5-3-3 0,-3 5 1 16,-3-4-1-16,2 6 3 0,2-1-7 15,1 1 5-15,-48 4-1 0,1-2-1 0,6 2-7 16,0 4 9-16,0-3-1 0,1 6 0 16,-2-2-3-16,-2 2 2 0,-12 2 0 15,0 0-2-15,-11 0 5 0,-1-4-1 16,-8 8-4-16,-6-4 2 0,-7 2 1 0,-10-2 0 15,-26 4-1-15,-7-4-1 0,-9 0-4 16,-5 2 3-16,-20-2 1 0,-10-2-2 16,-9 2 2-16,-5 0 3 0,-5 0-1 0,-3 0 0 15,-8 0 1-15,1 0 2 0,-5 0-4 16,-3 0 2-16,1-4 3 0,-5 4-1 16</inkml:trace>
  <inkml:trace contextRef="#ctx0" brushRef="#br0" timeOffset="5031.4978">18150 6978 88 0,'9'56'145'0,"-3"-4"9"16,0 5 3-16,0 29-2 0,2 7 3 0,-3 4-2 15,0 8-7-15,-3 0-10 0,0 2-7 16,0-2-11-16,0-4-9 0,-2-5-10 16,0-2-6-16,2-4-10 0,0-6-5 15,-2-2-11-15,0-16-2 0,0-10-5 0,0-3-10 16,-2-8-5-16,2-2-7 0,0-1-4 16,0-9-5-16,-2-4-3 0,2-2-8 0,-2-5-10 15,0-4-28-15,-2-5-48 0,-1-5-47 16,-4-7-40-16,9-1-37 0,-18-16-481 15,7-4 228-15,-2-10 150 0</inkml:trace>
  <inkml:trace contextRef="#ctx0" brushRef="#br0" timeOffset="5533.2348">18211 6763 7 0,'13'-2'70'0,"-5"2"1"15,12 0-8-15,4 0-3 0,13 0-3 16,13-2-8-16,37-4-3 0,9-2-3 0,8-1-5 15,23-5-6-15,2-3-2 0,0 0-3 16,0 1-3-16,5-3-3 0,-6 1 1 16,-24 2 1-16,-7 6-8 0,-6-5 1 0,-4 6 1 15,-21 0-5-15,-9 3-4 0,-12 0-1 16,-1 2 6-16,-4 1-3 0,-6 1 0 16,-5 2-1-16,3 2 8 0,-2 1-1 0,3 7 6 15,-1 6 21-15,5 9 8 0,7 20 10 16,-2 12 19-16,-1 8 8 0,-5 11 10 0,1 19 2 15,-5 9 7-15,-2 7-2 0,-3 6-7 16,-3 1 6-16,0 0-9 0,-4 0-8 16,-1-4-8-16,-4-20-6 0,0-3-5 15,-1-1-5-15,0-5-6 0,-4-5-7 0,-2-6-3 16,-1-9-4-16,-5-10-4 0,2-1-3 16,-2-3-4-16,-2-7-5 0,0-4-3 15,0 2-9-15,-2-6-42 0,0-5-38 0,-2-5-43 16,1 1-41-16,-5-6-64 0,-4-4-489 15,-6-6 239-15,-9-3 157 0</inkml:trace>
  <inkml:trace contextRef="#ctx0" brushRef="#br0" timeOffset="5794.9769">18279 9049 45 0,'-11'5'154'0,"13"-3"-6"0,-2-2 7 0,43-2-14 16,3-2-10-16,45-8-8 0,36-2-12 16,13-3-12-16,7-4-6 0,13-4-12 0,5 0-5 15,3-1-7-15,-1-2-7 0,-9 3-6 16,-11 3-2-16,-14 1-4 0,-34 4-9 16,-12 0 0-16,-20 5-10 0,-15 3 7 0,-15 3 8 15,-1-1 2-15,-6-1-3 0,-7 4-8 16,-7-2-9-16,-6 2-32 0,-6-1-40 15,-4 5-40-15,-8-6-48 0,-7 3-460 0,-8-3 202 16,-7-2 132-16</inkml:trace>
  <inkml:trace contextRef="#ctx0" brushRef="#br0" timeOffset="6308.0371">18991 7364 47 0,'-6'15'149'0,"4"10"-8"0,0 7-5 0,0 10-9 15,2 4 0-15,2 12-6 0,-2 1-12 16,2 22-11-16,4 1-7 0,0-4-9 15,-2-11-8-15,0-12-9 0,0 1-6 0,-2-5-3 16,0-9-11-16,0-2 2 0,0-5-4 16,-2-7-3-16,3-2-6 0,-3-2-1 15,-3-8-4-15,1-4-3 0,-2-6-14 16,0-4-4-16,4-2-5 0,-8-23-12 0,4-3-7 16,0-16-9-16,0-14-7 0,2-32-1 15,4-8 6-15,4 4-2 0,0-2 0 16,2 5 4-16,0 6 8 0,3 6-1 0,0 18 3 15,-3 14 11-15,-1 8-4 0,1 5-1 16,-2 5 1-16,0 4 0 0,4 8 12 16,0 1-3-16,0 7 4 0,3 3 7 0,0 6 3 15,1 5 4-15,3 9-1 0,3 4-3 16,0 10 4-16,0 7 1 0,3 7-1 16,3 15 1-16,-2 4 1 0,-6-7-6 0,1 8-5 15,-4-7 3-15,-3-7 0 0,-3-2 1 16,1-1-6-16,-6-5-2 0,3-4-3 15,-2-3-18-15,-3-6-27 0,0-1-31 0,-2-6-25 16,-2-3-39-16,-5-5-338 0,-2-3 162 16,-1-5 106-16</inkml:trace>
  <inkml:trace contextRef="#ctx0" brushRef="#br0" timeOffset="7147.9742">18857 7694 105 0,'15'2'104'0,"1"1"-6"0,8 0-3 16,5 1-13-16,1-3-5 0,4 1-14 0,4-2-2 15,3 0-5-15,3-3-1 0,1-3-1 16,3-3-17-16,1-4-5 0,-1-2-7 16,-3-4 22-16,-3-1-21 0,-4-3-3 15,-1-4-2-15,-9-1-3 0,0-5-4 0,-11 2-2 16,-2-1 1-16,-4-2 1 0,-5 0-2 15,-4 3 6-15,0 1 8 0,-4-1 2 0,0 4 0 16,-2 2 12-16,2 4 7 0,-2 4-4 16,2 1-2-16,-3 2-6 0,1 7-7 15,2 5 6-15,2 2-8 0,0 0 7 0,-13 21-6 16,11-4 1-16,0 3-7 0,2 10-1 16,0 0-3-16,2 2 4 0,4 6-6 15,0 2 2-15,5 6-3 0,2 0-1 16,-1 0 0-16,8-5-3 0,-1-1 2 0,0-4-2 15,0-6-3-15,2-5-2 0,0-3-1 16,-2-7 0-16,2-2-2 0,2-4-4 0,-1-4-9 16,-1-5 3-16,-2-5-6 0,0 0-2 15,-2-2 1-15,-2-3 2 0,-1-1 4 16,-2-1-3-16,-4 1 3 0,0 2 3 16,-4 1 8-16,0 1 1 0,-1-3 7 15,-1 2 4-15,0 2-7 0,-2 1 1 0,2 0-2 16,-2 5-2-16,0 0 4 0,6 16-3 15,-3-2 1-15,1 3 0 0,2 5 1 0,3 3 1 16,-3 7-1-16,4 6-3 0,2 7 1 16,-4 4-3-16,2 2-3 0,0 0 6 15,-1-1 4-15,-2-3-5 0,-3-6 0 16,-2-3 3-16,0-7 1 0,-4 1 3 0,0-6 12 16,-2-2 3-16,-3-8 3 0,-4-4-5 15,-1-5-1-15,0-3-1 0,-4-8 5 16,0-3-1-16,1-8-5 0,-2-6 0 0,4-8-4 15,3-5 1-15,3-3-6 0,2-1 0 16,8-3 1-16,4 1-2 0,3-10-3 16,7 6-2-16,0 2 1 0,6 5-3 0,3 1 0 15,-4 11-1-15,4 3 2 0,-1 3-4 16,-1 6-2-16,-1 7 3 0,0 2-3 0,0 4-1 16,3 4 5-16,0 2 0 15,-1 1-1-15,3 1-2 0,-4 2 0 0,0-2 1 16,-1 0-5-16,1 2 7 0,-6-4 2 15,0 0-1-15,-2-3 3 0,0-3-2 0,-2 0 1 16,-1-6 1-16,-3-1 5 0,-1-5 5 16,-2-1-1-16,-5-4 2 0,0-2 3 15,-6-2 1-15,-5 0-1 0,-4-1 1 16,-2 1-5-16,-4-1-3 0,0 6 1 0,-2 0-1 16,0 3-4-16,2 3-3 0,-3 1-7 15,6 2-32-15,0 6-42 0,4 2-55 0,2 2-76 16,-1 3-497-16,3 3 238 0,-1 0 158 15</inkml:trace>
  <inkml:trace contextRef="#ctx0" brushRef="#br0" timeOffset="7706.8485">19460 11901 81 0,'-4'21'195'0,"4"1"-2"0,0 10-2 16,2 10-5-16,4 18-5 0,3 28-6 0,6 29-7 15,-1 3-17-15,4 5-13 0,0 9-13 16,1 1-9-16,-1-4-11 0,0-2-12 0,0-3-8 16,-2-5-8-16,1-1-18 0,-6-21-6 15,0-1-5-15,-1-5-4 0,-2-4-4 16,1-3-1-16,-4-6-6 0,-1-19-4 15,-4-11-1-15,0-8-5 0,0-8-3 0,-2-6-20 16,2-4-35-16,-2-10-38 0,2-3-44 16,0-10-36-16,0-1-31 0,0-20-27 0,2-11-437 15,2-12 221-15,-2-17 145 0</inkml:trace>
  <inkml:trace contextRef="#ctx0" brushRef="#br0" timeOffset="8101.915">19708 11519 21 0,'36'-13'96'0,"4"1"-8"0,7 1-4 0,10 0-12 16,32-3-3-16,8-1-5 0,32-4 1 15,11 2 8-15,8 3-14 0,2 7-5 16,0 3-2-16,-3 4 1 0,-8 8 6 0,-29-1-6 15,-8 7-1-15,-5 3 11 0,-10 2 14 16,-4 2 9-16,-10 5 18 0,-4 2-5 16,-8 8 6-16,-4 3 8 0,-8 5 1 0,-3 9 4 15,-5 6 6-15,-6 6-5 0,-3 8-5 16,0 2-1-16,-4 10-6 0,1 22-7 16,-1 1-5-16,-1 7-4 0,-6 1-4 0,-2 2-9 15,-4 0-7-15,-6-19-9 0,1-3-6 16,-4-2-6-16,0-2-5 0,0-3-1 15,-2-3-6-15,2-3-5 0,-2 2-2 0,0-5-3 16,-2-12-3-16,0-11 0 0,-2-1-10 16,2-3-25-16,-2-8-33 0,-2-4-34 15,0-3-43-15,0-2-41 0,-2-6-33 0,0-2-35 16,-4-6-659-16,-4 0 302 0,0-6 199 16</inkml:trace>
  <inkml:trace contextRef="#ctx0" brushRef="#br0" timeOffset="8441.7949">19706 14633 126 0,'-8'0'145'0,"8"0"-3"0,0 0-6 15,22-18-4-15,2 5-13 0,16-6-3 16,26-11-3-16,6-1-7 0,25-11 0 0,6 1-4 16,6-2-2-16,9 3-10 0,5 0-4 15,4 6-8-15,-4 1-30 0,-2 6 1 16,-26 2-7-16,-2 5-5 0,-6 1-4 0,-5 1 1 16,-6 1-3-16,-12 4-5 0,-18 1-2 15,-3 3-3-15,-5 2-4 0,-9 1-2 16,-1-2 3-16,-2 1-1 0,-1-1-6 0,-4 1-2 15,-4-5-20-15,-3 2-24 0,0 0-39 16,-4-5-31-16,-4 2-26 0,-4-2-35 16,-4-3-381-16,-4 2 186 0,-8-5 123 0</inkml:trace>
  <inkml:trace contextRef="#ctx0" brushRef="#br0" timeOffset="8883.4838">19884 12527 114 0,'0'0'126'0,"0"0"4"16,2 31-8-16,4-8 9 0,0 11-13 0,0 6-7 16,3 9-15-16,6 22 1 0,-5 1-13 15,5 0-7-15,-2 0-7 0,-2-10-7 16,-1-12-6-16,2 0-4 0,0-1-4 0,-4-11-7 15,0-4-7-15,-2-6 1 0,-1-3-3 16,-1-6 0-16,1-6-4 0,-5-7-7 16,-3-6-1-16,3 0-4 0,-11-22-1 0,1-7-3 15,-6-15-2-15,-8-24-4 0,-1-13 0 16,1-6-5-16,1-19 1 0,2 17 1 16,6 3-4-16,4 6 2 0,5 16-4 0,4 11 5 15,6 9 2-15,0 4 1 0,7 5 4 16,2 7 7-16,5 8 2 0,4 6 4 15,1 5 3-15,3 12-5 0,8 5 2 0,8 11-1 16,11 19 0-16,2 7-3 0,-5 4 2 16,-1 9-2-16,-5 1 1 0,1 2-4 15,-7 4 0-15,-4-2-4 0,-2 0 1 16,-7-1-1-16,-5-12-5 0,-6-6-13 0,-4-6-21 16,-1-2-34-16,-2-2-35 0,-5-5-28 15,-2-4-34-15,-6-3-424 0,-6-2 198 0,-4-5 131 16</inkml:trace>
  <inkml:trace contextRef="#ctx0" brushRef="#br0" timeOffset="9713.8938">19813 13021 10 0,'4'-7'138'0,"6"-1"-4"0,0 2-8 16,7-3-9-16,8 4-5 0,9-4-8 0,6-3-8 15,9 0-4-15,19-8-7 0,2-1 1 16,-1-2-8-16,-3-4-11 0,-1-1-5 15,2-4 1-15,-4-6-9 0,-6 1-5 0,-4-3-5 16,-2-4-3-16,-20 6 3 0,-1 2-3 16,-8-2-1-16,-4-4-2 0,-7 6-6 15,-3-5-2-15,-8 4-4 0,-2-1 0 16,-2 1-1-16,-5 1-2 0,-1 4 5 0,0 2-6 16,-4 3 3-16,2 4 4 0,1 4-2 15,-1 1 0-15,3 5-5 0,-4 5-3 16,5 7 0-16,0 5-4 0,-4 5 2 15,4 4-3-15,2 8 2 0,0 5-2 16,2 10 10-16,4 3 2 0,0 7 4 0,4 6-3 16,2 0-1-16,2 4-4 0,4-5 1 0,4 20-3 15,7-8-3-15,1-14-2 0,2-7-4 16,0-4 5-16,4-8-2 0,2 0-2 16,-3-10-4-16,1-4 1 0,2-7-10 0,-5-5-2 15,-1-4-4-15,1-4-4 0,-3-4-3 16,-6-5-3-16,2-2 2 0,-6-1 2 15,-1-7-19-15,-6 4 3 0,-3 0 2 16,-2 3 6-16,-2 0-3 0,-4 3 2 0,-2 2 5 16,-3 3 1-16,2 2 1 0,-1 4 7 15,8 2-3-15,-12 8 6 0,6 1 2 16,0 5-1-16,6 2 5 0,6 6 2 0,2 3-2 16,4 8 4-16,10 4 1 0,1 5-1 15,7 15 1-15,1 1-4 0,1-3 4 16,-6-8-3-16,-4-7 1 0,0 0-2 0,-5-2 1 15,-5-3 2-15,-3-5-3 16,-5-3 3-16,-6-7 0 0,-2-1 0 0,-7-3-1 16,-8-2 7-16,-5-8-3 0,2-6 2 0,-8-6-2 15,-4-6-1-15,-2-12-1 0,2-4 0 16,4-6-1-16,8-6-2 0,4-2-2 16,10 3 1-16,8-4 1 0,4 4-3 0,8-7 2 15,6 1 2-15,5 7-1 0,0 1-4 16,7 6 4-16,-5 8 1 0,3 6-1 15,-5 8 1-15,1 5 0 0,-6 6 3 0,4 3-4 16,-1 5 2-16,0 3 0 0,0 1 0 16,3 4-2-16,1 0 4 0,-2 1-1 15,2-3-1-15,-3-2-2 0,3-3 3 16,-2-2-2-16,2-4 2 0,-1-2 1 0,0-8-3 16,-2-2 1-16,0-5 0 0,-3-6-2 15,-3-1-3-15,-4-1 4 0,-8-5-3 0,-6-5-2 16,-8-2 1-16,-6 0 0 0,-7-7-2 15,-21-3 0-15,3 7-1 0,1 9 2 16,-2 3-2-16,-5 4 3 0,-1 4-5 16,3 2-12-16,7 2-23 0,4 3-44 0,8 3-48 15,9 2-40-15,5 0-496 0,6 2 227 16,8-4 150-16</inkml:trace>
  <inkml:trace contextRef="#ctx0" brushRef="#br0" timeOffset="9800.8828">21397 12528 42 0,'0'0'83'15,"0"0"-3"-15,0 0-18 0,0 0-42 0,0 0-118 16,-28-3 33-16,20-3 22 0</inkml:trace>
  <inkml:trace contextRef="#ctx0" brushRef="#br0" timeOffset="11015.7625">13442 8414 127 0,'-12'2'149'0,"12"-2"-7"0,-9 2-5 15,9-2-1-15,0 0 3 0,0 0-5 0,0 0-6 16,0 0-2-16,24 7-2 0,-10-7-4 15,6 0-6-15,4 0-4 0,11-1-7 0,11-5-7 16,16 0-8-16,29-7-6 0,14 0-9 16,31-5-3-16,10-3-5 0,2 0-7 15,0 1-9-15,-6-1-4 0,-7 4-3 16,-8-1-4-16,-26 6-4 0,-8 2-3 0,-7 0-17 16,-18 2-3-16,-16 2 0 0,-9 1-1 15,-5 1-1-15,-4 0 1 0,-6 1 5 16,-1 0 4-16,-8 0 3 0,2 1 4 15,-2 0 0-15,-2 0 0 0,-4 0 1 0,1 0-2 16,-2 0-2-16,0 0-2 0,-2 1-4 16,2-2 1-16,-4 3-3 0,0-1-1 15,0-1-2-15,-1 0-2 0,-7 2-4 0,13-2-5 16,-7 2-12-16,-6 0-20 0,7-4-27 16,-7 4-30-16,0 0-24 0,0 0-30 15,0 0-18-15,0 0-14 0,0 0-14 0,-16-7-487 16,16 7 229-16,-17-3 152 0</inkml:trace>
  <inkml:trace contextRef="#ctx0" brushRef="#br0" timeOffset="11595.8085">14497 7997 121 0,'-9'-4'157'15,"2"2"-4"-15,-1-1-1 0,2 0-2 16,-3 0-1-16,3 1-4 0,6 2-6 16,-12-6-4-16,5 4-4 0,0 0-5 0,7 2-1 15,-10-3-7-15,6 0-6 0,4 3-7 16,-10-1-7-16,5-1-6 0,5 2-10 15,-9-2-3-15,9 2-7 0,0 0-9 0,-10-4-5 16,10 4-8-16,0 0-3 0,-8 0-4 16,8 0-6-16,0 0-4 0,0 0-4 15,0 0-3-15,0 0-2 0,-11 0-3 16,11 0-2-16,0 0-6 0,0 0-1 0,0 0-1 16,0 0-1-16,-8 4-1 0,8-4-1 15,0 0 0-15,4 8 0 0,-4-8-1 0,8 7 4 16,-1-1 1-16,5 2 2 0,1-1-1 15,6 2 1-15,7-2-1 0,5 6-2 16,5-5 0-16,4 4 1 0,13 0-3 16,0-2 1-16,3-1-4 0,0 1 1 15,3-1 0-15,-1 1 0 0,1-3 0 0,-4 1-3 16,-2-1 1-16,-11-1-3 0,-4 0 2 16,-6-1-3-16,-2 3 1 0,-7-2 5 0,-1 1 2 15,-8 3-2-15,-6 1 2 0,-5 1-2 16,-8 5 2-16,-7 4 1 0,-8 1-1 15,-9 8 0-15,-7 1-3 0,-16 8-1 0,-6-3 6 16,-1 3-8-16,4-2 2 0,-3 0-4 16,7 0-11-16,7-4-25 0,8-6-40 0,5-1-50 15,3 5-61-15,5-4-56 0,4-1-640 16,2-1 300-16,7-2 198 0</inkml:trace>
  <inkml:trace contextRef="#ctx0" brushRef="#br0" timeOffset="12508.0662">13806 15188 186 0,'26'-5'211'0,"-3"-3"-6"0,13-5-11 16,15-5-10-16,29-8-9 0,26-9-15 16,11-5-5-16,1 1-11 0,7-6-9 0,-1 0-4 15,4-3-10-15,-3 3-4 0,4-4-10 16,-8 4-4-16,0 5-6 0,-3 2-10 0,-6 0-7 15,-23 11-12-15,-6 5-4 0,-8-1-8 16,-15 6-4-16,-11 5-5 0,-11 0-14 16,-2 5 4-16,-9-2-7 0,1 1 1 15,-5 4-5-15,-4-4-9 0,0 3-13 0,-5 1-19 16,0-2-21-16,-4 5-30 0,-4-4-25 16,1 4-30-16,-7 1-35 0,0 0-34 15,0 0-28-15,0 0-518 0,0 0 250 0,-29 6 165 16</inkml:trace>
  <inkml:trace contextRef="#ctx0" brushRef="#br0" timeOffset="12813.8867">14913 14608 77 0,'0'0'184'0,"-14"-3"-9"0,8 6-14 15,6-3-15-15,-9 0-7 0,9 0 1 16,0 0-2-16,0 0-8 0,0 0-3 16,23 3 0-16,-8 1-6 0,4-4-8 15,4 0-3-15,5 3-4 0,4 0-5 0,4 5-5 16,1 2-1-16,-3 3-7 0,7 5 0 16,-7 7-5-16,-4 3-4 0,-8 8-3 15,-5 4-3-15,-6 8-5 0,-11-2-7 16,-6 13-5-16,-11 13-7 0,-8 6-6 0,-9-1-11 15,-15 12-23-15,-9-7-34 0,-5-5-43 16,-2-9-45-16,9-16-48 0,4-8-42 0,3-17-655 16,13-11 292-16,4-10 193 0</inkml:trace>
  <inkml:trace contextRef="#ctx0" brushRef="#br0" timeOffset="17618.0429">12279 7292 79 0,'0'-13'110'0,"-2"1"-5"0,2 1 0 16,-6-1 3-16,0-1-13 0,0 1 0 0,-4 3-12 16,-3 2-10-16,-4 3-5 0,-6 5-5 0,-13 9-4 15,-9 9-7-15,-16 13-3 0,-1 13-5 16,1 6-2-16,-3 17-5 0,16-7-7 16,7 2-1-16,8-2-2 0,10-11-1 15,10-4-6-15,7-9-1 0,6 2 1 0,10-5-2 16,13-1-6-16,15-8 2 0,11-8-9 15,9-8-11-15,5-7-9 0,28-8-6 16,-2-8 0-16,0-8-12 0,-1-7 6 0,-3-1 2 16,-6-7-1-16,-10-2 4 0,-3 0 2 15,-13-3 4-15,-13 8 7 0,-12 3 8 16,-9 5 8-16,-7 5 7 0,-3 0 2 0,-7 4-1 16,-7 4-1-16,-1 4 4 0,-6 0 4 15,-3 7-5-15,-4 7 3 0,-2 3-4 16,-1 4-2-16,-3 8 2 0,4 4 0 0,-2 1-4 15,3-1 0-15,6 1 5 0,1-1-7 16,4-2 3-16,3 0 1 0,2-3-4 16,2-3 7-16,4-2-11 0,0-3 7 0,2-1 1 15,3-5-2-15,-1-3-1 0,5-2 1 16,-1-2-3-16,0-2-1 0,4-3 1 16,-2-2 2-16,-1-1-5 0,-1 0 2 0,-1 2-2 15,0-3 1-15,-1 2-2 0,0-1 0 16,-4 2-2-16,2 3-4 0,2 2 2 15,-4 3-2-15,-4 0-3 0,10 7 4 0,-6 1 0 16,2-1 0-16,3 4 2 0,-2 2 0 16,-1-3-2-16,7 0 1 0,-3-1 2 15,2-1-5-15,4-2-16 0,0-2-7 0,4-3-7 16,-1-2-4-16,-1-5-6 0,2-6 6 16,0 1-5-16,0-4-1 0,-1-6 6 15,-4 1 2-15,0 0 4 0,-5-3 3 16,-2 0 0-16,2 0-2 0,-4 2 17 0,-2 2 4 15,0 4 10-15,-2-2 2 0,0 3 2 16,0 3-3-16,0 2-2 0,0-1-4 0,0 4 3 16,3 3-4-16,-5 3 2 0,0 0 5 15,0 0-1-15,19 13-3 0,-11-4 2 16,3 1 3-16,-3 3 4 0,3 1 0 16,2 1 1-16,-1 2 2 0,1 0 6 0,0 0-6 15,-3-6 0-15,-1 3 4 0,1-3-5 16,-3 0 3-16,2 1 14 0,-3-7 6 0,0 3 9 15,-2-2 8-15,0 0-2 0,0-5-3 16,-4-1-3-16,0 0-7 0,14-7-5 16,-10 1-2-16,0-3-4 0,0-2-4 15,4-2-2-15,-1 3-1 0,-1-2-4 0,3-1 1 16,-1 1-6-16,1 3 1 0,-1 0-3 16,0-1-1-16,-2 2-3 0,4 2-2 15,-2 3 1-15,0 1-1 0,3 2 1 0,-11 0 1 16,17 4-1-16,-9-1 1 0,3 1-1 15,-3 2 2-15,-2-2-4 0,4 1 3 16,-4-1 1-16,0 0 0 0,0-2 3 16,0 2 2-16,-6-4 1 0,13-2-1 0,-6-2-2 15,-1-4-1-15,2-1 0 0,1-3-5 16,1 1 3-16,-1 0-6 0,2-1-4 0,-3 2-1 16,2-1 2-16,-1 1-3 0,-2 3-3 15,-1-1-9-15,2 2 4 0,-1 2 2 16,1 3 1-16,0 1-2 0,-8 0 4 0,20 4 5 15,-8-1-1-15,0 1 3 0,4 1-4 16,-4 1 9-16,5-5-4 0,-2 2 2 0,0-3 3 16,-1 0 0-1,2 0 2-15,0-3 1 0,2-1 1 0,-4-2 3 0,-1-2-3 16,-1 0-2-16,0-4 0 0,-4 2 0 16,0-1-1-16,-2-2 0 0,-2 1 1 0,1 0-3 15,-3 5 3-15,-2-2-2 0,3 1-1 16,-6 2-3-16,3 6-4 0,-4-4 3 15,4 4 1-15,0 0-1 0,-9 18-1 16,7-9 1-16,2 4 2 0,2 1-3 0,0 3 3 16,5-2 0-16,4 4-2 0,-1-1 2 15,3-2 3-15,-1-1-2 0,4-5 4 16,-4 2-2-16,2-5 4 0,4-3 3 0,-6-4 4 16,3-2 3-16,-2-1-2 0,2-4-3 15,-3-4 1-15,4-2-1 0,-4-1-2 0,1-3 0 16,0 1-1-16,-5-2-1 0,0 3 0 15,1-1-3-15,-3 1 3 0,-2 2 1 16,2 2-2-16,2-1-3 0,-6 3-7 16,2 1 1-16,0 4-2 0,2 3-1 0,2 1 6 15,-8 0 4-15,18 9-2 0,-8-2 3 16,3 3-3-16,-1 0-2 0,4-1-4 0,-2 3-20 16,8-1-16-16,-4-2-25 0,3 0-8 15,3-2-16-15,-4-3-10 0,4-3-1 16,0-1 5-16,3-4 5 0,1-4 10 15,-1 1 8-15,-2-2 5 0,-2-4 18 16,-1 1 11-16,-3-1 16 0,-4-1 13 0,-1-1 8 16,-5 2 14-16,-1-1 3 0,-5 4 9 15,-1-2 3-15,-4 2-10 0,-3 2 4 0,1 2 8 16,-4 5-4-16,-3-1-6 0,11 2-3 16,-26 11 8-16,14-1 2 0,0 2 0 15,-2 3-2-15,6 0-2 0,2-4 4 0,-1 3 1 16,5-5 4-16,0 3 6 0,4-5 3 15,0 1 6-15,5-2-5 0,1-6-1 16,5 0-5-16,2-6-3 0,3 0-2 0,4-5-4 16,1-1-2-16,5-3-4 0,-2-2-7 15,3 0-4-15,-2-2-6 0,-2 1-7 16,-1 4-6-16,-3-3-11 0,0 6-7 0,-2 0-9 16,-1 1-7-16,-4 3-9 0,3 1-3 15,-2 1-4-15,2 1-19 0,0 0-2 16,0 0-5-16,-1 0 5 0,4 4 11 0,-1-3 5 15,0 1 8-15,0 0 8 0,-1-2 19 16,0 2 24-16,-1 0 20 0,-4 0 26 16,-1 2 17-16,1-1 17 0,-3-2 8 15,-1 3 0-15,0-2-4 0,-1 2-8 0,0-1-4 16,-8 1-9-16,13-2-40 0,-6 0-58 16,-1-2-89-16,-2 0-284 0,-2 1 141 0,-2 3 93 15</inkml:trace>
  <inkml:trace contextRef="#ctx0" brushRef="#br0" timeOffset="22886.5024">14050 13766 46 0,'6'43'95'15,"-1"1"-9"-15,-1 0 2 0,2-1-13 0,0 3-6 16,0-2-8-16,4-6-5 0,-2-2-2 16,0-3-3-16,-2-6-5 0,3-2 16 15,-2-11-7-15,-3-3-9 0,0-9-4 0,-2-3-4 16,-2 1 4-16,0-21-16 0,-4-1-3 15,0-4-3-15,-3-8-3 0,0-2-2 0,-1-1-6 16,2-3 0-16,-2 0-1 0,2 4 1 16,-4 0-1-16,6 2-2 0,-2 8-1 15,2 1-3-15,2 6-4 0,0 2 0 0,2 7 5 16,0 1-3-16,4 6 0 0,-4 3 7 16,12 3-5-16,0 2 5 0,4 2-4 15,3-1 1-15,4 1-2 0,7-2 5 16,-1-2 0-16,5-3 9 0,1-2-1 0,5-5-8 15,-2-5 6-15,2-4-6 0,-4-5-2 16,0-3 3-16,-4-4-7 0,-5-1 0 0,-6 2 1 16,-4-3 2-16,0-2 0 0,-4 2 7 15,-5-1 12-15,0 4 10 0,-2 4-1 16,-2 4 3-16,0 2-5 0,-4 6-1 16,0 3-3-16,0 8 0 0,0 0-2 0,0 0 1 15,-4 25 5-15,4-6-4 0,0 8 1 16,4 3 3-16,0 6-1 0,8 12-4 0,3 0 0 15,7 18 1-15,0-4-2 0,6-1-2 16,-4-12 1-16,-1-9-4 0,3-4 2 16,-2-4-3-16,-2-7 0 0,1-4-2 15,-1-5-2-15,0-7-3 0,-2-5 0 0,1-4-2 16,-2-6 0-16,2-4-4 0,-2-5-1 16,-4-4 2-16,2-2-4 0,-4-1-6 15,-3 0-1-15,-1-1 4 0,-1 1-2 0,-4 4 0 16,0 2 6-16,2 0-7 0,-3 2 2 15,-1 3-6-15,1 3 1 0,-1 1 3 16,2 3 0-16,-4 4 2 0,6 0 0 0,-6 0 4 16,10 10-3-16,-1-4 0 0,2 1 3 15,-1 3 2-15,1 1-3 0,3-1 1 0,-1-1-9 16,2 0-8-16,-3 1-23 0,2-2-19 16,-2-1-20-16,-1-3-19 0,-1-2-34 15,-1-2-26-15,-9 0-328 0,10-6 165 16,-5 0 108-16</inkml:trace>
  <inkml:trace contextRef="#ctx0" brushRef="#br0" timeOffset="23215.0908">15339 13628 79 0,'-4'13'122'0,"0"1"-9"0,4 3-7 16,0 2-3-16,4 0-6 0,0 0-9 0,6 2-8 15,3 1-4-15,2-3-7 0,2-1-9 0,5 0 1 16,-2-5-9-16,6-2-4 0,-1-4-29 16,1-1-30-16,1-2-26 0,-4-4-27 15,-2 0-20-15,-1-4-249 0,-4-2 114 16,0 1 74-16</inkml:trace>
  <inkml:trace contextRef="#ctx0" brushRef="#br0" timeOffset="24029.3719">15661 13596 22 0,'10'-2'38'16,"5"-1"4"-16,4 2 1 0,1 1 5 15,0 1 1-15,4 2 0 0,-5 0-3 16,2 3 4-16,-4 0-4 0,-1 1 3 0,0 1 6 16,-6 1 9-16,-1-1 1 0,-5 0 4 15,-2-2-3-15,-4 1-7 0,2-3-1 16,-4 2-3-16,4-6-7 0,-9 4-1 0,9-4-12 15,0 0-2-15,0 0 2 0,-4-14-4 16,8 7-8-16,5-5-2 0,1-1-4 16,3-1-1-16,2 1-1 0,1-1-2 0,0 2-7 15,-2 1 3-15,1 3-5 0,0 0 4 16,-2 2-1-16,-1 5-3 0,1-2 2 16,-2 3 0-16,3 3-4 0,1 0 4 15,0 1-5-15,0-2 1 0,1 1 4 0,4 1 3 16,-1-2-7-16,0 1 0 0,-2-3 4 15,0-3 2-15,0 1-4 0,-3 1 1 0,2-4 4 16,-8-1-1-16,0-1-4 0,-4 0 4 16,-4-3-4-16,-4 3-4 0,-4-1 2 15,-4-2-2-15,-2 3 2 0,-2-1-1 16,-2 2-1-16,4-1-3 0,-1 1 4 0,3 3-4 16,0-3-14-16,2 2-8 0,6 0-2 15,2 0-9-15,2 4-3 0,6-9 4 16,4-1-8-16,4 2 1 0,0-3 5 15,5-3-1-15,1 0 11 0,-2-2-5 0,6-5 4 16,-3 0 3-16,0 0 3 0,-2 1 4 16,-3-3 11-16,0 4 13 0,-4-1 16 15,-1 4 12-15,0 5 5 0,-5-1-5 0,2 1 0 16,-1 9 7-16,-3 2 11 0,-4 0 4 16,10 13 4-16,-6 1 8 0,6 6 5 0,-4 5-2 15,4 5 4-15,-2 6-3 16,6 9-1-16,0 4-10 0,-1 2-3 0,4 18-3 15,0-1-4-15,-5-12-3 0,2-11-4 16,-8-5-7-16,2-6-3 0,-2-7 2 0,1 1 21 16,-3-9 3-16,-2-9-10 0,-4 0-4 15,0-8-8-15,2-2-1 0,0 0-7 16,-13-22-1-16,7 5-5 0,0-5-9 16,-1-6-10-16,0-7-14 0,5-3-11 0,0-4-8 15,2-1 0-15,2-1 1 0,5-6 3 16,2 4-1-16,-1 8 2 0,0 4 2 15,3 3 2-15,-1 6-3 0,-1 4 8 16,2 8 2-16,-3 4 1 0,2 3 1 0,-4 6 0 16,0 0 5-16,-6 0-1 0,6 13 3 15,-6-3-1-15,-2 1 3 0,-2 4-1 0,-2-2 2 16,0 0-1-16,-2-1-3 0,2 0-19 16,0 0-19-16,-1-3-20 0,3-1-16 15,2-3-18-15,0-1-17 0,2-4-14 0,0 0-8 16,0 0-4-16,0 0-346 0,21-20 165 15,-13 6 109-15</inkml:trace>
  <inkml:trace contextRef="#ctx0" brushRef="#br0" timeOffset="25065.6776">16772 13049 346 0,'4'-34'-6'0,"1"3"13"0,-3-1 15 0,-2-1 7 16,0 3 3-16,0-1 7 0,0 0 5 16,-2-2 6-16,0 0 4 0,-3 3 1 15,1 3 10-15,1 2 11 0,-1 4-4 0,0 6-9 16,0 2-1-16,-2 7 1 0,-2 8-3 15,8-2 1-15,-16 21 6 0,8 2 0 16,-3 10 2-16,5 4-2 0,0 12 0 0,-1 1-6 16,5 5-2-16,0 1-5 0,4-3-6 15,0-1 0-15,3-3-9 0,-1-7-1 16,2-2-5-16,1-5-1 0,-1-7 0 0,0-3-2 16,2-2-3-16,-1-6 0 0,2-6-2 15,1-2-5-15,0-4-2 0,1-5 2 16,2-2-8-16,0-4-1 0,-1-2-1 15,1-1 0-15,0-1 2 0,-1 1-7 0,-1-3 1 16,0 5-2-16,-3-1-3 0,0 1 2 16,1 3-3-16,-3 2 2 0,3 2-1 0,-9 0 0 15,15 9 4-15,-7-3-5 0,2 3 1 16,2 1 1-16,-2-2 4 16,0 1-2-16,3-1 0 0,0-1-2 0,0-1 2 15,-1 0 0-15,3-2-2 0,0-4 3 16,-1 0-4-16,2-3 3 0,0 0 0 0,-1-5-2 15,0 1-1-15,0-3-3 0,-3-1 0 16,2-2 1-16,-4-1 0 0,0 1 4 16,-3-1-4-16,1 0 1 0,-2 2-1 0,-1 0-1 15,-1 3 0-15,3 1-3 0,-5 0 0 16,0 7-1-16,-2 1 0 0,0 0 3 16,0 0 1-16,12 7 0 0,-6-1 4 15,1 0-4-15,2 1 2 0,-1-1 1 0,2 1 1 16,3-1 1-16,0-1-3 0,2-4 3 15,-3 1-4-15,4-4 4 0,-2 1-2 0,-1-5 2 16,0-1 0-16,-3-2-2 0,-1 0 0 16,-5-3-2-16,-2 0 0 0,-4 4 1 15,-2-6 1-15,-5 3-1 0,-1-3-3 16,-3 3 2-16,2 1-3 0,1 3 3 0,0-3-2 16,2 2-1-16,0 2 1 0,6-1 2 15,0 2 0-15,2-3 0 0,4 0 0 16,2 0 1-16,4 1 0 0,-2 1-1 15,2-2 0-15,3 3 3 0,-3 2-4 0,1-2 0 16,0 5 1-16,1 0-1 0,-4 3-1 16,4 0 5-16,-2 3-4 0,-2 1 4 0,3 3 2 15,-4 1-2-15,1 1 0 0,-2-3 0 16,0 3 0-16,1-5-1 0,-3 3 2 16,2-3-2-16,-2-1 4 0,1 0-2 0,-1 0 0 15,3-3-1-15,-1-3 6 0,-6 0-5 16,16-2 2-16,-4 1-3 0,-4-5 0 15,2-2 0-15,1 1-4 0,-1-3 2 16,1 1 1-16,0 1-1 0,-1-1 1 0,0 1-2 16,0 2-2-16,-4-1 3 0,2 3-1 15,0 2-3-15,1 0 3 0,0 0 1 0,-9 2-1 16,21 4 2-16,-13-2 0 16,5-1 0-16,0 3-1 0,3-2 2 0,0 0-2 15,2 0 0-15,-1 0 1 0,3-2 0 16,-2-2 3-16,2 0-1 0,-2-2 0 15,1-1-1-15,-1-3 2 0,-2 1-4 0,0-5 1 16,0-1 0-16,-3 0 0 16,2-4-1-16,-7 1-4 0,1-3 6 0,-3 2-2 15,-4 1-4-15,-2 0 0 0,0 0 1 0,-4 3 1 16,-2 1 0-16,-3 5 2 0,1 1 0 16,-3 2 2-16,0 7 9 0,11-3 3 15,-12 5 1-15,8 2 3 0,6 3 8 16,0-1 3-16,8 3 0 0,5 1-1 0,4 1 1 15,4-5-3-15,3 1-5 0,2-3-3 16,3-2-35-16,1-2-62 0,0-3-69 0,-5-6-632 16,-5-3 265-16,-4-3 175 0</inkml:trace>
  <inkml:trace contextRef="#ctx0" brushRef="#br0" timeOffset="25582.1358">15102 13470 12 0,'5'7'88'0,"-1"-1"-3"15,0 0-6-15,4-2-4 0,-2-2-8 16,5-2-6-16,-11 0-3 0,21-6-3 15,-10 0-4-15,-1-1-3 0,-4-3-5 0,-1 1-8 16,-3-1 0-16,-2 0-8 0,-4 6-3 16,-3-2-19-16,1 3-22 0,-5 1-48 15,1 2-196-15,0 2 89 0,1 1 58 16</inkml:trace>
  <inkml:trace contextRef="#ctx0" brushRef="#br0" timeOffset="33743.1368">29108 7449 112 0,'0'0'139'0,"-6"1"-6"16,6-1-8-16,0 0-6 0,-7 4 5 0,7-4-7 15,0 0-4-15,-4 3-4 0,4-3-2 16,-5 4-3-16,5-4-7 0,0 0-7 16,0 0-3-16,0 0-7 0,0 0-7 0,-4 5-1 15,4-5-4-15,0 0-3 0,0 0-7 16,34-3-5-16,-13 0-3 0,11-3 5 15,11-1 1-15,11-2-3 0,29-5-3 16,8 1-6-16,4 1-5 0,1 1-7 0,-1-1-2 16,-2 2-1-16,-4 1-3 0,-4 1-2 15,-18 4-1-15,-9-1-4 0,-12 3 0 16,-1-2-3-16,-5 2 1 0,-1-2-4 0,-6 0 0 16,-4 4-2-16,-2-3-2 0,-5 1 0 15,-1 0 0-15,-2 0 0 0,0 2-4 16,-6-2 0-16,2 0 1 0,-3 2-1 15,-1-2 0-15,0 2-1 0,-1-2-1 0,-1 1 1 16,-1 1-1-16,1-3-1 0,-9 3-2 16,13-1-10-16,-9-1-12 0,-4 2-14 15,8-6-16-15,-8 6-16 0,0-8-16 0,0 8-21 16,-4-7-27-16,0 3-14 0,-5 1-21 16,1-3-10-16,-3 1-416 0,-4 2 202 0,1-2 132 15</inkml:trace>
  <inkml:trace contextRef="#ctx0" brushRef="#br0" timeOffset="34239.094">29440 7119 93 0,'-8'2'104'0,"8"-2"-3"16,0 0 0-16,-9 1 0 0,7 4 0 0,2-5-5 16,0 5-1-16,0 1-1 0,0-6-7 15,4 9 0-15,1-3-5 0,-1 0-9 0,2 1-4 16,2 1-5-16,6 0-6 15,0-1-5-15,6 1-5 0,2-1 0 16,6 0-4-16,8 4-9 0,4-4-4 0,0 2 3 16,0 0-7-16,3-2-2 0,-1 0-2 15,-1 1-4-15,-3 0 4 0,-2-3-6 0,-7 3-5 16,-1-2-1-16,-2-2 0 0,-6-1-3 16,-1 1 0-16,-2 0 1 0,-2 0 1 15,-2 2-4-15,-4-3 3 0,-7 3 0 0,-2 2 2 16,-4-1 2-16,-8 5 7 0,-2-1 11 15,-5 6 3-15,-7-2-1 0,-2 4-2 16,2 3 1-16,-4 0-3 0,-3 3 11 16,0 2-3-16,1 0-1 0,2-1-6 0,4-3-6 15,2-1-6-15,1 0-19 0,1-1-34 16,4-2-45-16,2 0-52 0,6-4-69 0,0 1-444 16,1-7 219-16,3 0 145 15</inkml:trace>
  <inkml:trace contextRef="#ctx0" brushRef="#br0" timeOffset="37147.8999">29298 6442 20 0,'0'0'26'0,"0"0"-4"0,0 0-3 16,0 0-2-16,0 0 2 0,0 0-3 15,0 0 3-15,0 0-1 0,0 0 3 0,0 0-1 16,0 0 3-16,0 0 1 0,0 0-2 16,0 0-5-16,0 0 3 0,0 0-4 15,0 0 1-15,0 0-3 0,0 0 1 16,0 0-2-16,0 0-1 0,0 0 1 0,0 0-4 16,0 0 1-16,0 0-2 0,0 0 0 15,0 0 0-15,0 0-3 0,0 0-1 0,0 0 6 16,0 0-5-16,0 0 2 15,0 0-3-15,0 0 1 0,0 0 0 0,0 0-3 16,0 0-2-16,0 0 4 0,0 0-4 16,0 0 4-16,0 0-4 0,0 0 2 0,0 0-2 15,0 0 1-15,0 0 0 0,0 0-1 16,0 0-2-16,0 0 3 0,0 0-2 16,0 0 1-16,0 0 2 0,0 0-1 0,0 0-1 15,0 0-1-15,0 0 3 0,0 0-4 16,0 0 2-16,0 0 0 0,0 0 2 15,0 0-2-15,0 0-2 0,0 0 3 16,0 0-1-16,0 0 0 0,0 0-1 0,0 0 2 16,0 0-1-16,0 0-1 0,0 0 2 15,0 0 1-15,0 0 0 0,0 0-2 16,0 0 1-16,0 0-1 0,0 0 2 0,0 0 1 16,0 0 2-16,0 0 3 0,0 0 4 15,0 0-1-15,0 0 1 0,0 0-2 16,0 0 1-16,0 0-2 0,0 0-3 15,0 0 2-15,0 0-2 0,-8-11 0 0,8 11 5 16,-2-3-5-16,2 3 1 0,0 0 7 16,0-6-1-16,0 6-3 0,0 0 4 15,2-6 0-15,-2 6 0 0,0 0 4 0,-4-7 0 16,4 7 7-16,0 0-10 0,0 0 0 16,0-9 0-16,0 9 0 0,-2-3-1 15,2 3 0-15,0 0-5 0,-2-6-2 0,2 6-1 16,0 0 1-16,0-6 0 0,0 6 1 15,0 0 0-15,0 0-5 0,-2-6-3 16,2 6 4-16,0 0-1 0,0 0-6 0,0 0 9 16,0 0-3-16,2-6-2 0,-2 6 6 15,0 0-5-15,0 0 1 0,0 0 2 16,0 0-5-16,0 0 5 0,0 0-6 16,0 0-1-16,0 0 6 0,0 0-2 0,0 0-13 15,0 0-15-15,0 0-16 0,0 0-27 16,0 0-216-16,0 0 96 0,0 0 65 15</inkml:trace>
  <inkml:trace contextRef="#ctx0" brushRef="#br0" timeOffset="37727.1217">29254 6317 42 0,'-2'19'146'0,"4"-2"3"15,-2 3-11-15,2 11-10 0,0 6-4 0,0 4-8 16,0 13 9-16,2 1-8 0,0 2-12 16,4 2-7-16,-2-2-10 0,0-2-6 15,2-1-16-15,-1-5 2 0,1-7-8 16,-1-6-7-16,-1-1-3 0,0-7-6 0,1-3-5 16,-3-6-3-16,0-5-4 0,-2-7-3 15,0-5-3-15,-2-2-2 0,0 0-4 0,0-30-6 16,-4 5 1-16,-2-12-1 15,0-2-3-15,-5-11-7 0,-2-18 4 0,0-7-4 16,-1 5-1-16,2 11-2 0,6 7-3 16,2 3 6-16,0 7 2 0,2 2 0 15,4 2 2-15,0 5-2 0,2 4-1 0,4 3-1 16,4 1-3-16,0 3 0 0,3 4 1 16,2 3 0-16,0 4-3 0,-1 5-2 15,4 2 11-15,-1 3-3 0,2 4 1 0,-4 3 5 16,0 1 1-16,-4 5 0 0,-3 3-1 15,-4 0 4-15,-1 3-1 0,-8 0-3 0,-1 6 1 16,-6-2 0-16,-2 1-2 0,-8 2-1 16,-1-2-5-16,-3 0-22 0,2-2-24 15,0-3-30-15,3-2-22 0,2-3-39 16,2-3-25-16,3-3-439 0,4-3 203 0,0-2 134 16</inkml:trace>
  <inkml:trace contextRef="#ctx0" brushRef="#br0" timeOffset="38421.1275">29440 6403 23 0,'13'-6'29'0,"0"1"3"16,-1 4 5-16,6-1 4 0,0 5 3 0,3 2 4 15,3 1-2-15,4 2-7 16,-4 4 1-16,2 4-3 0,-1 1 7 16,-1 2-7-16,-5-2-3 0,0 0 2 0,-6 0 0 15,-1 0 8-15,-4-1 13 0,-1-3 9 0,0-1 2 16,-7-4 0-16,-2 0 1 0,-3-2 0 15,-2-2-2-15,-1-4-3 16,8 0-7-16,-17-7-5 0,11-2-7 0,0 0-11 16,1-4 4-16,3-2-2 0,2 0-7 0,2-5-1 15,5 3-4-15,-1 0-5 0,5 0-3 16,1 0 0-16,4 2-6 0,0 4-3 0,1-1-9 16,-2 5 9-16,2 1-2 0,0 1-3 15,0 5 2-15,-3 0-2 0,6 2 2 16,-2 2 3-16,-1 1-6 0,3-3-6 15,-2 3 11-15,0-2-4 0,-2 0 5 0,1-2-3 16,-4 1 3-16,0-2-4 0,-1 0 6 16,-3 0-3-16,0-2 3 0,-3-2-3 15,-2-1-2-15,-2-3-4 0,-4 2 5 16,-2-3-3-16,0-1-1 0,-2 2 4 0,-1 1-3 16,0 0 0-16,3-1-1 0,0 0-16 15,-2 1 10-15,4 1-18 0,2 0-14 0,0-1-5 16,4 1-5-16,2 0-3 0,7-3-6 15,2 1 4-15,3-1-1 0,4-3 5 16,1 1 1-16,1-1 9 0,-2 3 3 16,2-3 0-16,-3 0 9 0,-2 1 4 0,0 2 6 15,-3-1 12-15,-6 2 21 0,2 1 4 16,-3 1 6-16,-1 1 0 0,-1 1-2 16,-1 2-1-16,-6 2-3 0,9 6 1 0,-5 3 3 15,0 3-3-15,-2 1 7 0,4 7-2 16,-2 5 2-16,6 1-2 0,-2 8 1 15,2 0-5-15,0 4-2 0,4 5 2 0,0 1-8 16,-1-3 4-16,-3-3-2 0,1-2 4 16,-2-1 11-16,-3-2 8 0,-2-6 7 15,0-2 5-15,-4-4 11 0,0 0 1 16,-4-4-2-16,-4-3-4 0,-3-3-3 0,-2-5-7 16,-3-2 0-16,-1-4-3 0,-3-4-6 15,0-6-5-15,-2-3-3 0,1-6-4 16,0-4-6-16,0-2-13 0,3-4-17 0,4-5-36 15,1 1-52-15,5 1-58 0,1 0-532 16,3 4 234-16,2-3 154 0</inkml:trace>
  <inkml:trace contextRef="#ctx0" brushRef="#br0" timeOffset="38570.1445">30346 6060 92 0,'2'-4'84'0,"3"1"-24"0,1 0-47 16,-6 3-98-16,12-2 29 0,-12 2 19 15</inkml:trace>
  <inkml:trace contextRef="#ctx0" brushRef="#br0" timeOffset="39345.7495">30690 6241 40 0,'4'-7'127'0,"-2"-2"-3"0,2 1 2 0,-2 1-7 16,0 0-5-16,-4 1-9 0,2 6-10 15,-8-8-10-15,0 5-7 0,8 3-2 16,-16 5-11-16,8-2-8 0,-3 6-5 0,0-1-4 15,5 6-4-15,-1 0-2 0,3 0-10 16,4 2-1-16,2-1-6 0,3 1 0 16,3-1-2-16,5 0-2 0,2-2-2 0,3-1-4 15,4-4-6-15,4-3-1 16,-3-3 17-16,5-4-10 0,0-3-11 0,2-3 1 16,0-5 3-16,-3-1-11 0,1-3-10 15,-3-2-1-15,-1-4 8 0,-4-4 1 0,-2-1-6 16,-4-2 2-16,0-5 2 0,-6-1 1 15,-4 0 0-15,0-5 0 0,-1 3-7 16,-3 6 15-16,0 0 6 0,-3 3 9 16,1 2 8-16,2 5 5 0,0 2-3 0,-2 1-2 15,0 5-5-15,0 2 2 0,0 6-1 16,0 2 0-16,2 4-3 0,0 0 0 0,0 0 0 16,-9 25-1-16,9-8-4 0,0 2 3 15,2 8 0-15,3 1-3 0,1 7 0 16,2 0-4-16,1 2 4 0,1 1 1 15,1 1 0-15,2-3-5 0,-3-4 0 16,0 0-1-16,0-7-4 0,-2 0 0 0,-2-6 0 16,-2-2-2-16,1-5-4 0,-3-3 1 15,0-5-11-15,-2-2 7 0,0-2 3 0,0 0-1 16,-9-17 1-16,5 6-2 0,0-2 3 16,-2-5 0-16,2 0 0 0,1-1-3 15,1-1 2-15,0-1 0 0,2 2 0 0,0-1-4 16,2 4 3-16,0-2 0 0,1 3-4 15,3 2 0-15,0 1 2 0,2 3-2 16,1 3 3-16,1 2 0 0,1 7-4 16,2 0 6-16,-3 2 0 0,3 6 2 0,0-1 2 15,-1 2-7-15,1 3 8 0,0-3-2 16,2 3-1-16,-3-2 4 0,4-1-1 0,-4-1 0 16,3-1 0-16,0-3-1 0,2-1 1 15,-3-3 3-15,-1 0-2 0,2-3 2 16,-3-3 5-16,1-3-4 0,-4 2 4 15,-1-6 0-15,-1 0 0 0,-5-1-6 16,-2 0 2-16,-5-3 1 0,1 3-5 0,-4-3-11 16,-1 1-8-16,0 1-30 0,-1 3-15 15,0 2-31-15,2 0-24 0,0 2-25 16,0 1-383-16,2 1 178 0,6 3 118 0</inkml:trace>
  <inkml:trace contextRef="#ctx0" brushRef="#br0" timeOffset="39593.848">31779 6115 102 0,'0'0'99'16,"0"0"0"-16,0 0-3 0,0 0-7 15,-8-18-7-15,3 9-3 0,5-2-9 16,-2 0-9-16,2-2-7 0,5-1-5 16,-1 0-1-16,0 0-11 0,4 1-13 0,3 0-25 15,-2 1-43-15,1 3-46 0,2-2-201 16,2 3 99-16,-4 1 65 0</inkml:trace>
  <inkml:trace contextRef="#ctx0" brushRef="#br0" timeOffset="40402.148">30755 6143 24 0,'0'0'126'0,"0"0"-3"0,0 0-1 16,0 0 2-16,0 0-4 0,-17 17-2 16,8-7-5-16,1 1-11 0,-1 0-8 0,5 1-11 15,0 1-7-15,2-2-4 0,2 2-5 16,2-1-7-16,4 1-1 0,7-2-8 16,6 0-2-16,4 1-3 0,9-3 16 15,4-1-8-15,2-3-7 0,-5-1-41 16,4-4-67-16,3-4-92 0,-6 0-386 0,-2-1 183 15,-5-3 121-15</inkml:trace>
  <inkml:trace contextRef="#ctx0" brushRef="#br0" timeOffset="41776.0131">29337 13083 112 0,'0'0'139'0,"0"0"13"0,0 0-1 0,0 0-4 15,24-11-8-15,8 0-5 0,13-5-12 0,31-7 0 16,9-2-6-16,8 3-5 0,20-7-9 15,-2 2-5-15,-20 5-6 0,0 1-8 16,-6 3-8-16,-6 5-8 0,-18 2-6 16,-13-1-5-16,-5 5-3 0,-7 3-8 0,-6-2-1 15,-3 3-5-15,-4-3-1 0,-2 1-1 16,-1 3-5-16,-4-3-5 0,0 2-1 16,-4 0-3-16,-2 2-2 0,-1 1-18 0,-9 0-24 15,8 0-31-15,-8 0-44 0,0 0-33 16,0 0-39-16,0 0-512 0,0 0 231 15,-29 1 153-15</inkml:trace>
  <inkml:trace contextRef="#ctx0" brushRef="#br0" timeOffset="42095.7736">29688 12628 121 0,'-6'-2'153'15,"0"0"-4"-15,6 2-14 0,0 0-9 16,-12 0-6-16,12 0 13 0,0 0-2 0,0 0 7 16,14 10-5-16,0-7-3 0,3 1-7 15,6 6-9-15,5-3-9 0,5 3-8 0,4 1-5 16,5 4-9-16,2 1-9 0,1 1-4 16,-1 2-9-16,-1 1-4 0,-1 4-2 15,-4 1-4-15,-6 3 0 0,-3 1-1 0,-3 3-5 16,-9 1-2-16,-7-1-5 0,-5 2-3 15,-8-1-3-15,-7 3-2 0,-9 6-4 16,-7-1-2-16,-12 9-6 0,5-10-4 16,1-7-18-16,0-3-24 0,0-1-38 0,7-7-49 15,3-1-52-15,4-5-53 0,-4-3-548 16,3-1 261-16,3-6 173 0</inkml:trace>
  <inkml:trace contextRef="#ctx0" brushRef="#br0">30098 11239 9 0,'4'-19'115'0,"-1"2"-3"0,-3 3-7 0,-3 0-6 16,-1 3-4-16,-4-2-6 0,-4 6-9 16,-8 0-7-16,-5 2-12 0,-9 7-5 15,-8 4-2-15,-7 5-5 0,1 7-3 0,-14 10-5 16,15 1-2-16,11 3 0 0,9 3-5 15,5 3-1-15,12-4-1 0,10-2 4 16,8 7-3-16,12 3-1 0,14 11-3 0,10-1 0 16,1-3-6-16,1 0-3 0,-5-2-1 15,-10-6 3-15,-10-7-6 0,-4-4 1 16,-9-3-4-16,-8 0 4 0,-6 0-4 0,-8 0-2 16,-8 1 1-16,-1-6-3 0,-7 2 2 15,-6-3-2-15,7-4-1 0,-3-4 1 16,6-1 0-16,3-3 0 0,6-3 2 15,2-2 1-15,5-3-3 0,4-1-8 0,6 0 6 16,0 0-3-16,23-17 0 0,0 8 3 16</inkml:trace>
  <inkml:trace contextRef="#ctx0" brushRef="#br0" timeOffset="45281.7713">30395 11828 488 0,'14'-6'-14'16,"2"0"19"-16,-4 2 14 0,1-1 9 15,1-1 13-15,2 1 10 0,-2-1 5 16,4-1 5-16,-4-4 7 0,5-2 2 0,0 0 0 15,-4-2 5-15,1-2 8 0,0-3-3 16,-4 1-2-16,-3 1 0 0,-1-3 3 16,-1 3 3-16,-5-1-1 0,-4 3-9 0,0 2-2 15,-5 3-4-15,-1 0-10 0,-3 7-2 16,-1 1-8-16,-2 6-6 0,0 1-3 16,-1 7-3-16,4-1-4 0,1 3 0 15,-1 2-5-15,7 0-5 0,0 2-10 0,4-2-7 16,2 0-8-16,4-1-17 0,3-1-18 15,6-2-18-15,0-3-11 0,5-3-9 0,2-2-5 16,3-3-1-16,5-3 5 0,0 0 9 16,-1-5 7-16,1-1 5 15,-2-2 13-15,-6-1 5 0,2-1 18 0,-3-1 9 16,-6 1 11-16,-4 2 16 0,-3-1 0 0,-4 5 5 16,-2-3-2-16,-4 5 2 0,2 5 3 15,-8-6 1-15,2 6-1 0,6 0-1 16,-16 6-3-16,8 2-1 0,2 0-3 15,-3 4-4-15,3-1 4 0,2 2-2 0,2-1-4 16,0 0 3-16,2-1 0 0,0-1-1 16,2-3 2-16,2 1 5 0,0-5-6 15,2 1 2-15,1-4-3 0,-7 0 0 16,19-4 0-16,-11-1-2 0,1 1-2 0,1-4-2 16,-2 1 0-16,2 1 1 0,-4 0 0 15,0-1-1-15,0 3 2 0,-2-2-2 16,1 0 0-16,-1 5-1 0,-4 1-1 0,8-3 0 15,-8 3 0-15,11 10 0 0,-5-4 1 16,3 2-1-16,1-1-1 0,0 2 1 16,4 1-3-16,0-2 4 0,1-1 0 15,2 1-2-15,2-2-1 0,1-3 1 16,0 0-6-16,2-3 1 0,-1-4-2 0,0-4 0 16,2-4-2-16,-1-3 1 0,-2-4 2 0,0-5-1 15,-1-5 1-15,-3-3-1 0,-2-3 0 16,0-7 1-16,-3-2 0 0,-5 2 2 15,-2 1 3-15,-1-2 2 0,-3 4 15 16,0 1 15-16,-3 5 13 0,3 7 6 0,-2 2 0 16,0 2-7-16,0 4-5 0,-2 8-3 15,-1 4-4-15,1 1-4 0,4 5 0 16,0 0-4-16,-10 21-3 0,6-5 1 16,2 8 0-16,0 4-1 0,0 6-2 0,2-2-1 15,2 9-1-15,2 0 0 0,2-3-5 16,2 0 2-16,1-4-1 0,-1-3-2 0,5-2-1 15,-2-6-2-15,3-2-3 16,2-7-3-16,-2-3-4 0,3-4-2 0,0-5-3 16,0-1-1-16,-1-4-3 0,0-4 1 15,-2-1 0-15,1-3 2 0,-2-2-1 16,-5 2 1-16,1-3 2 0,-3 3-2 0,0-1 1 16,-4 3 2-16,3 2-1 0,-5 1-1 15,-2 0 1-15,2 6 3 0,0 0-1 16,0 0 0-16,0 0 0 0,-11 14 0 0,11-7 0 15,2 3 0-15,2-1 2 0,3 1 4 16,1 2-4-16,3-3 2 0,1 1-2 16,4-2 3-16,-2-1-1 0,5-3 1 0,0-1-2 15,-2 0 3-15,3-3-3 0,-2-3 2 16,-1-3-1-16,2 2 0 0,-4 0-2 16,0-4 1-16,0-1 0 0,-5 1 2 15,1 0-3-15,-2-1 3 0,-3 2-4 0,0 1 3 16,0-2-1-16,-1 3 0 0,-1 0 0 15,-2 3 1-15,-2 2-1 0,0 0 2 16,0 0-2-16,8 9 0 0,-3-1 2 16,-3 1-1-16,2 2-1 0,3 3 1 15,-1-3 2-15,2 3-1 0,-2-1 0 0,3-1 2 16,0-1-1-16,-1-1 2 0,2-1 2 0,1-1-1 16,-2-3 1-16,1 1-2 0,1-4 0 15,1 0 0-15,0-4-10 0,0 0-10 16,-2-1-17-16,1-1-19 0,2-4-21 15,-3 1-21-15,1-3-22 0,-1 0-13 0,-1-1-11 16,0 1 4-16,-3-1 7 0,2-1 13 16,-2 2 10-16,-2 0 10 0,3-1 10 15,-2 4 16-15,-1 0 6 0,0 0 11 0,0 0 8 16,0 4 11-16,0-3 9 0,1 4 7 16,-5 2 7-16,12 0 7 0,-12 0-2 15,15 6 5-15,-6-2 1 0,1 3 8 16,0-1-3-16,2 3 10 0,0 1-4 0,-1 2-1 15,-3-3 1-15,3 1 3 0,-5-1 6 16,-1-2 20-16,-1 2 12 0,0-4 14 16,-4 1 9-16,0-6 10 0,0 0 2 15,0 0 7-15,0 0 2 0,-19-9-7 16,14-5-6-16,1-2-2 0,2 2-12 0,-2-6-7 16,4 1-7-16,0-2-7 0,0 0-9 0,2 0-15 15,2 1-24-15,0-4-43 0,1 6-46 16,1 0-43-16,1 1-42 15,1 3-480-15,-2 3 222 0,4 2 146 0</inkml:trace>
  <inkml:trace contextRef="#ctx0" brushRef="#br0" timeOffset="45387.7945">32405 11300 67 0,'0'0'107'0,"0"0"-7"0,0 0-25 0,0 0-42 15,5-7-59-15,-5 7-96 0,0 0 42 16,0 0 27-16</inkml:trace>
  <inkml:trace contextRef="#ctx0" brushRef="#br0" timeOffset="46482.87">30260 11493 56 0,'0'0'155'0,"10"1"2"0,-10-1 0 16,14 18 3-16,-4 1-1 0,0 3 8 16,0 9-9-16,-1 7-9 0,-1 12 6 15,1 3-9-15,-1 21-8 0,1 2-9 16,-7-11-14-16,4 15-10 0,-4-15-7 0,0-10-10 16,-2 1-7-16,0-9-8 0,0-3-6 15,0-3-8-15,-2-7-4 0,2-5-3 16,-2 1 13-16,2-10 13 0,-2-1 2 0,0-9-7 15,-4-4-9-15,-1-9-9 0,7 3-5 16,-19-16-5-16,6-2-3 0,1-10-6 0,0-5-5 16,-2-11-8-16,4-5-3 0,-1-4-2 15,7-2-5-15,2-1-5 0,4 3 0 16,2 0-3-16,7 4 3 0,-3 4-6 16,8 3 4-16,-4 8-5 0,2 5-2 0,4 7 5 15,-1 3-2-15,-1 8 0 0,2 0-3 16,-4 8 2-16,1 0-3 0,0 6 4 15,-2 3 0-15,-3 2-1 0,-2 3 0 16,-3 3 1-16,-3 0 0 0,-4 3 1 0,-3 4-10 16,-5 0-5-16,-1 2-23 0,1-2-29 15,-5-2-35-15,4 0-26 0,1-1-34 16,2-5-36-16,-2 1-40 0,4-6-614 16,2 0 288-16,0-4 191 0</inkml:trace>
  <inkml:trace contextRef="#ctx0" brushRef="#br0" timeOffset="47312.2299">29921 12564 123 0,'42'-23'138'0,"6"3"-14"0,23-4-17 0,5-5-1 16,8 0-11-16,18-5-7 0,8-2-6 15,3-2 0-15,4 1-5 0,0 1 1 16,2-1 2-16,-5 3 3 0,-4-1-6 16,-21 8-6-16,-6 2-4 0,-10 4-5 0,-13 4-7 15,-13 4-9-15,-9 1-1 0,-7 3-3 16,-3 1-3-16,-4 3-6 0,-6-1-4 0,-3 2-6 15,-4 2-21-15,-5 2-20 0,-6 0-31 16,0 0-39-16,0 9-34 0,-8-3-415 16,-8 4 183-16,0 1 120 0</inkml:trace>
  <inkml:trace contextRef="#ctx0" brushRef="#br0" timeOffset="47516.9965">30325 12666 48 0,'25'-8'134'16,"16"-3"-13"-16,7-6-10 0,25-4-8 0,6 1-10 15,2-3-9-15,6-2-5 0,-2 7-10 16,-1-3 1-16,-1 0-12 0,-7 4-8 16,-2 0-3-16,-16 2-8 0,-10 4-20 15,-11 2-25-15,-2 0-23 0,-8 3-36 0,-4-1-284 16,-5 1 119-16,-8 3 78 0</inkml:trace>
  <inkml:trace contextRef="#ctx0" brushRef="#br0" timeOffset="50269.8409">11887 7290 44 0,'-79'80'92'16,"3"16"-2"-16,3 8-4 0,6 17-7 16,4 6 1-16,12 6-2 0,11 1-4 0,8 3 2 15,15 8-3-15,17 1 1 0,15 1 1 16,19-3 4-16,21-2-4 0,32 22 2 15,20-20-8-15,16-10-1 0,15-15-5 0,10-10-4 16,21-12-4-16,18-5-27 0,14-21-4 16,7-15 2-16,-33-27-3 0,7-16-4 15,15-19 1-15,55-16-2 0,2-23-3 16,-9-19-2-16,-7-23-4 0,-14-19 2 0,-12-13-5 16,-16-11 1-16,-16-8 0 0,-21-1 1 15,-19-9 0-15,-17-8-7 0,-22-14 4 0,-18-5-7 16,-20-7-1-16,-29 33-3 0,-16 0 1 15,-12 3 0-15,-18 3 0 0,-15 1-5 16,-15 8-2-16,-18 10 8 0,-9 9 7 16,-10 16-9-16,-16 16 0 0,-17 14 0 0,-24 17-2 15,-20 20 2-15,-18 17 0 0,-10 21-2 16,-49 25 4-16,-8 15-6 0,-13 20-3 0,-5 10-18 16,8 13-14-16,16 9-4 0,17 10-7 15,23 6-14-15,22 2-18 0,27 5-16 16,25 1-287-16,42-22 133 0,18 3 88 15</inkml:trace>
  <inkml:trace contextRef="#ctx0" brushRef="#br0" timeOffset="51091.1358">14054 14153 26 0,'-62'49'93'16,"-11"23"0"-16,-1 12 1 0,1 10 0 15,2 13 4-15,3 8 0 0,5 10-5 16,3 11-7-16,11 9 3 0,9 5-8 0,13 3-2 16,9-3-3-16,21-2-3 0,14 2-5 15,19 0-1-15,13-9-6 0,31 17-5 0,0-42-8 16,41 4-1-16,20-18 0 0,-5-34-4 16,17-13-1-16,6-21-4 0,5-21-9 15,-2-13-3-15,5-19-4 0,-7-17 0 0,33-24-4 16,-6-20 2-16,-8-14-7 0,-7-12-2 15,-14-20-4-15,-11-18-6 0,-14-13 3 16,-15-11 0-16,-12-12 1 0,-19-2-3 16,-20-6-3-16,-15-1-6 0,-25 23 3 0,-13-4-1 15,-10 3 2-15,-16 4-2 0,-15 13-7 16,-15 5 4-16,-18 11 3 0,-37-16-2 16,-19 18-3-16,-17 15 0 0,-18 22 2 0,22 33-1 15,-13 13 2-15,-8 19-3 0,-15 13 7 16,-13 19-2-16,-8 15 3 0,-39 21 0 15,10 17 0-15,7 12 0 0,8 17-1 0,12 17-1 16,11 12-5-16,15 0-15 0,21 6-15 16,35-24-15-16,20-2-19 0,11-4-16 15,18-4-22-15,25-16-23 0,20-13-277 16,12-8 140-16,12-5 92 0</inkml:trace>
  <inkml:trace contextRef="#ctx0" brushRef="#br0" timeOffset="52193.7787">29616 6755 74 0,'-65'92'89'0,"12"-12"1"15,-5 6-11-15,7 4-11 0,5 6-6 16,12 1 2-16,13-11 4 0,11-1-9 0,10 6 2 16,8 0 0-16,19 15-6 0,15-5-5 15,16-6 0-15,18-10 1 0,12-2-7 16,21-14-3-16,12-8 0 0,7-11-8 0,11-15-2 16,4-8-8-16,9-8 0 0,9-13 1 15,7-10 7-15,5-10-1 0,1-11-1 16,31-19 4-16,-12-14-2 0,-15-13-1 0,-14-14-1 15,-11-12 0-15,-13-10-8 0,-37 14 0 16,-8-9 2-16,-8-6-10 0,-11-7-1 16,-14-5-3-16,-13-6-8 0,-18 3 3 15,-11-3 3-15,-18 21-6 0,-17-11-6 0,-15 5 1 16,-10 9-7-16,-11 7 4 0,-15 11-3 16,-14 8-3-16,-20 8 2 0,-13 12-2 15,-23 6-6-15,-17 12-3 0,-7 7 6 0,-14 11-15 16,-11 8-11-16,-11 11 3 0,-4 9-4 15,-36 15-3-15,14 12-10 0,54 1-1 0,16 14-7 16,15 12-4-16,12 15-8 16,12 5-12-16,18 11-203 0,12 8 99 0,14 6 65 15</inkml:trace>
  <inkml:trace contextRef="#ctx0" brushRef="#br0" timeOffset="53150.1069">30916 11207 88 0,'-47'5'95'16,"1"5"0"-16,-4 9-1 0,-23 15 7 15,-24 16-5-15,-12 14 1 0,-5 4-3 0,-11 9-1 16,-30 25-5-16,3 5-1 0,2-1-1 16,6 3-6-16,6-1-3 0,28-16-3 15,-14 26-9-15,29-22 2 0,10 2-7 16,15-3 0-16,11 0-7 0,18 1 0 0,18-18-1 16,16 2 0-16,14-3-2 0,16 0 0 15,14-4 2-15,19 14-6 0,14-7-6 0,12-4-1 16,13-9 1-16,14-2-5 0,8-6-7 15,7-4 2-15,7-2-5 0,2-5-2 16,5-8-5-16,-4-8-7 0,2-8-7 16,3-14-2-16,1-7-8 0,1-9-4 0,3-4-3 15,-1-12-1-15,0-6 4 0,-3-3 1 16,-3-11-2-16,-8-8 2 0,-3-10 1 16,-13-8 1-16,-2-10 0 0,-14-12 2 0,-6-7-4 15,-17-17 4-15,-11-6-2 0,-12-10 0 16,-11-5 0-16,-10-8-4 0,-13-1 1 15,-10-6-3-15,-11 0 2 0,-14 0 1 0,-6 7 0 16,-8 7-2-16,-7 8 3 16,-9 4-2-16,-11 11-2 0,-14 8 0 0,-7 12 1 15,-13 11-1-15,-11 10-1 0,-8 13-2 16,-15 11-3-16,-9 11-8 0,-5 13-6 0,-7 11-15 16,-9 7-5-16,-7 10-12 0,4 6-8 15,3 9-18-15,9 3-8 0,11 5-15 16,14 5-15-16,12 1-289 0,32-1 142 0,8 3 94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8-02T06:14:10.6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5456 1448 87 0,'-8'-21'170'15,"2"6"-13"-15,4 1-16 0,-3 4-1 16,1 3-7-16,1-1-14 0,1 2-15 16,2 6-8-16,-4-1-8 0,4 1 3 0,-2 22 2 15,0 5-2-15,2 11-7 0,0 8 2 16,0 12-5-16,0 4-7 0,2 24-8 16,0 1-5-16,0 1-4 0,2-2-6 0,3 0-5 15,0-5-2-15,-1-1-2 0,4-2-7 16,-2-3-4-16,-1-14-7 0,0-12-16 15,-3-5-25-15,2-4-29 0,-2 0-29 0,1-6-34 16,1-7-37-16,-2-5-31 0,0-4-412 16,3-6 201-16,-3-9 131 0</inkml:trace>
  <inkml:trace contextRef="#ctx0" brushRef="#br0" timeOffset="375.4224">5571 1642 129 0,'-2'-21'151'0,"0"3"-10"16,2 7-13-16,-2 0-13 0,2 3-8 16,0 2-13-16,0 6-19 0,6-1 2 0,-6 1-1 15,14 15-6-15,3 4-3 0,11 11-1 16,14 17 10-16,3 6 2 0,7 4-7 0,1 2-4 16,15 14-4-16,-1-1-4 15,-11-17-8-15,1 4-5 0,-4-1-1 0,0-6-3 16,-5 0-5-16,-3-6-1 0,-9-10-6 15,-8-6-1-15,-3-5-10 0,-4-4 23 0,-2-4 8 16,-2-2 20-16,-2-2 21 0,-1-3 27 16,0-4 9-16,-4-4-10 0,2-7-12 15,0-2-10-15,2-10-8 0,1-8-11 16,0-9-8-16,4-9-8 0,4-23-4 16,-2-6-10-16,2-2-6 0,-3-1-3 0,-2 5-9 15,-4 14 4-15,-4 8-7 0,-2 11 1 0,-1 3-9 16,-1 5 5-16,-2 6-16 0,1 4-22 15,-3 3-42-15,-2 2-37 0,0 6-30 16,0 6-27-16,0 2-26 0,0 0-40 16,0 27-44-16,2-6-548 0,0 0 275 0,0 2 182 15</inkml:trace>
  <inkml:trace contextRef="#ctx0" brushRef="#br0" timeOffset="677.9471">6856 2357 71 0,'6'24'88'16,"0"-3"-11"-16,0-6-7 0,2 0-7 16,2-1-2-16,-2-3-4 0,2-1 10 0,5-1 2 15,0-2 9-15,2-2 10 16,3 1 7-16,-2-6 9 0,3 0-1 0,1-3 4 16,2-2 4-16,0-4 7 0,-3 1-5 15,-2-4-4-15,-2-5-3 0,-2-2 0 0,-4-2-4 16,-3-3-5-16,-8 2-1 0,0-5-6 15,-8 2-11-15,-5-1-5 0,-4 2-14 16,-4 3 1-16,-5 2-8 0,-1 1-10 16,-3 7 1-16,3 1-8 0,-2 4-5 0,-1 5-1 15,6-1-10-15,-1 4-14 0,-1 2-25 16,1 1-23-16,6 1-22 0,2 1-32 0,2 1-36 16,4 2-44-16,1-3-591 0,6-1 261 15,0-2 172-15</inkml:trace>
  <inkml:trace contextRef="#ctx0" brushRef="#br0" timeOffset="1309.4486">7149 1446 35 0,'0'-6'155'0,"0"6"-14"16,0 0-12-16,0 0-3 0,0 0-2 0,14 24-9 15,-8-6 11-15,0 8-9 0,2 7-3 0,3 3-8 16,2 8-9-16,-1 2-7 0,1 1-12 16,2 3-4-16,0-1-7 0,5 14-7 15,0-12-6-15,-3-5-6 0,2-4-4 16,0-2-4-16,1-1-4 0,0-3-3 0,-3-8-2 16,2-1-5-16,2-5 0 0,-1 2-5 15,-4-9-3-15,4 0 4 0,-2-6 0 16,1-2-3-16,3-4 0 0,-2-3-3 15,4-6-1-15,-1-1-3 0,1-5 1 16,-1-1-3-16,0-6-2 0,1 0 0 16,-5-4-3-16,-5 0 2 0,2 3-4 0,-8-2 6 15,0 1 4-15,-2 3 7 0,-4 4 8 0,-2 0 5 16,0 1-1-16,-2 4-5 0,-2-1-2 16,0 2-6-16,-4 6 0 0,0 2-3 15,8 0-8-15,-16 6 4 0,8 4-4 16,2-1 1-16,3 5-3 0,-1-1-2 0,4 1 0 15,4 2-2-15,1-3 0 0,3 4 1 16,0-3 0-16,6-2 0 0,0-3 1 0,-2 0 0 16,6-2 1-16,1-6 2 0,0-2-4 15,2-3 3-15,0-4-2 0,0 1-2 16,0-5 2-16,1 3 0 0,-6-5 0 0,2 3 1 16,-6 0-5-16,1 0 4 0,-2 2-2 15,-1 2 0-15,-1-1-2 0,-1 1-2 16,0 1 0-16,1 2-4 0,0 2 3 0,1 0-5 15,0 2 6-15,1 2 0 0,2 4 0 16,0-3-7-16,1 5 10 0,-1-1-1 16,0 2 1-16,-3 0 2 0,1 3-1 15,-2 1 3-15,-3-1-2 0,0 2 2 0,-2 2-2 16,-2-1-7-16,-6 2-14 0,0 2-30 16,-2-4-31-16,-5 2-45 0,-4 0-47 15,-1-2-584-15,-6-2 257 0,-1-2 169 16</inkml:trace>
  <inkml:trace contextRef="#ctx0" brushRef="#br0" timeOffset="1482.2109">7245 1945 60 0,'2'-7'149'0,"2"-1"-17"16,9-3-11-16,5-1-16 0,8-6-7 15,6 0-18-15,11 0-21 0,-1-5-82 0,0 1-243 16,22-9 90-16,-14 6 60 0</inkml:trace>
  <inkml:trace contextRef="#ctx0" brushRef="#br0" timeOffset="2016.0483">9110 1646 76 0,'2'-12'213'0,"6"1"-13"15,7-4-17-15,10-2-9 0,14-4-11 16,5-1-12-16,21-7-13 0,3 4-11 0,9-2-12 15,0 4-8-15,0 2-9 0,1 1-6 16,-6 4-10-16,-12 4-9 0,-14 1-6 0,-5 4-8 16,-5-2-4-16,-7 2-7 0,-1 4-6 15,-8-2-2-15,2 2-2 0,-5-1-1 16,-2 2-2-16,-3-2 0 0,-1 3-3 16,-1-2-3-16,-1 1-3 0,-2 1-8 0,-7 1-7 15,0 0-13-15,0 0-11 0,0 0-5 16,-28 0-1-16,11 0-6 0,0 1 2 15,-2-2-2-15,-5 1-1 0,4 0 1 0,-2-2-2 16,1 2 6-16,-1 0 4 0,2-3-1 16,1 2 2-16,2-1 2 0,0-1 2 15,4 3-1-15,0 0-1 0,1 3 1 16,-3 0 2-16,2 5 1 0,3 6 1 0,-5 2 5 16,2 11 0-16,0 8 4 0,1 6 4 15,2 9 0-15,-2 3 1 0,0 22 1 0,3 0-2 16,1 0-1-16,4-10 4 0,-1-6-2 15,3-2 1-15,2 0-2 0,0-2-1 16,0-6-2-16,0-4-2 0,0-3-31 0,2 0-27 16,1-4-27-16,1-3-34 0,-2-4-40 15,2-6-445-15,-2-4 205 0,5-4 136 16</inkml:trace>
  <inkml:trace contextRef="#ctx0" brushRef="#br0" timeOffset="2408.1247">10223 2181 63 0,'4'-15'224'0,"-2"0"-1"0,-2 2-3 15,-2-1-5-15,0 4-18 0,-2 1-17 0,-2-1-17 16,-5 0-16-16,-4 5-15 0,-2 1-11 16,-2 2-13-16,-4 5-9 0,-5 3-13 15,1 2-9-15,-3 6-12 0,0 2-3 0,3 2-7 16,4 1-9-16,0 0-5 0,5 0-7 15,6-2-5-15,2 2-2 0,1-3-5 16,4-1-5-16,3-4-1 0,4 1 1 0,1-4 1 16,5-1-4-16,-1-4 0 0,3 0 0 15,0-6-2-15,6 0 0 0,-2-2-5 16,1-2 2-16,2-2-4 0,-4 2 2 0,1-2-1 16,2 0-3-16,-6 3 2 0,2 1-1 15,-3-1-1-15,0 4-6 0,-1 0 1 16,-2 2 3-16,3 4 2 0,-1 0 0 15,3 3 1-15,2 3 1 0,-1 1-1 0,-1 2 1 16,4 3-1-16,-1-1-6 0,1 3-3 16,-2-4-11-16,2 0-23 0,-3-3-27 0,2-1-34 15,-4 0-34-15,2-5-42 0,-1-1-49 16,-2-4-483-16,1-4 241 0,-1 0 159 16</inkml:trace>
  <inkml:trace contextRef="#ctx0" brushRef="#br0" timeOffset="3667.1443">10564 1446 60 0,'-2'-8'220'0,"2"3"-11"0,-2 0-20 0,2 5-19 16,0 0-18-16,0 0-13 0,0 0-9 15,-6 16-11-15,6-5-8 0,-3 4-8 16,1 3-3-16,2 5-2 0,-3 4-5 15,3 1-8-15,-2 4-8 0,0-2-7 0,0 5-6 16,2 1-3-16,-2-2-9 0,2-1-5 16,0-1 0-16,0-2-9 0,0 1-1 0,0-1-2 15,0 0-4-15,0-4-5 0,0-4 0 16,0-1-3-16,0 0-2 0,0 0-8 16,0-3 3-16,2 1 0 0,-2-3-4 15,0-3-1-15,0 4 1 0,0-4-1 0,0-1-2 16,0 1-1-16,0-1 0 0,0-4-3 15,0 2 0-15,0 0 1 0,0-1 0 0,2-2-3 16,-4 1-2-16,2-2 1 0,2 0-3 16,-2-6 2-16,2 5-1 15,-2-5-5-15,0 0-6 0,0 0-8 0,0 0-9 16,16-15-6-16,-8 4-11 0,5-4-6 0,-1-5-2 16,3 1 4-16,0-1 1 0,5-4 5 15,-6 4 1-15,1 1 8 0,-3-1 2 16,1 1 5-16,-2 2 4 0,-5 2 11 0,0 2 15 15,0 1 1-15,-4 3 4 0,1-1-2 16,-6 5 0-16,-1 1 0 0,4 4 7 16,0 0-4-16,-20 6 0 0,9 3 2 0,5 1 2 15,-3 3-5-15,3 2 1 0,1 0 3 16,3 4-1-16,2-2-1 0,2 3-2 16,3-1-4-16,1 1 4 0,5-2 1 15,-1 1-1-15,3-4-3 0,1-2 1 0,4 1 2 16,-2-3-2-16,4-3-3 0,-3-2 1 15,1-3 1-15,4-1-2 0,-6-4-5 16,4 0-6-16,-1-2-2 0,0-3-3 16,-2-1 7-16,-3-1-3 0,2-1 1 0,-2-1 1 15,-3 1-1-15,-1 0 5 0,-1-1 7 16,-3 4 8-16,-1 0 7 0,-1-2-2 0,0 1 0 16,-2 2-1-16,2 1-1 0,-2 2-5 15,-2 3 1-15,4-6-1 0,-4 6-4 16,0 0 5-16,0 0-5 0,0 0 0 0,0 0 1 15,0 0-3-15,7 17 2 0,-4-9 0 16,-1-1-1-16,-2 3-2 0,2-2 1 16,2 1-1-16,-2 1-1 0,0-3 0 0,2 2-3 15,0-1-4-15,0-2-4 0,0 0-16 16,5-1-10-16,-2-1-7 0,-1-2-15 16,5-4-12-16,-11 2-11 0,20-8-12 0,-4 3 20 15,-2-5 11-15,1 1 4 0,0-1 15 16,-2 1-2-16,1-1 4 0,-1 1 8 15,-2 2 10-15,1-4 11 0,-1 5 3 0,-2 0 6 16,-3 1 8-16,0 2-2 0,0-2 2 16,1 4 3-16,-7 1 1 0,10-2 5 15,-10 2 1-15,9 3-9 0,-3-1 10 16,-1 2-4-16,1 2 3 0,-2-2-6 0,0-1 5 16,0 2-5-16,0-2-2 0,2 0 0 15,-6-3-2-15,8 3 0 0,-2 0 0 0,-6-3 3 16,0 0-2-16,17-3 0 0,-9 1-1 15,-1 1-1-15,-7 1-1 0,17-3-1 16,-9 1-2-16,0 2-1 0,-8 0 4 16,20 0-4-16,-12 2 0 0,0 1 0 0,3-2 0 15,0 4 0-15,3-3-1 0,1 3 4 16,2-1-2-16,2-1 0 0,1 2 3 0,0-5 1 16,4 0 1-16,3-3-2 0,3-2 0 15,0-1 0-15,3-4-2 0,-1-2 1 16,-2 1 1-16,1-4 0 0,-3 0-2 15,0 0 4-15,-3-3 7 0,-6 3 8 0,-4 0 9 16,-1-2 14-16,-2 3 6 0,-2 1 2 16,-4 3 4-16,0-2-2 0,-1 1-5 15,-3 4-2-15,0 1-8 0,-2 3-2 0,0 3 0 16,0 0-6-16,0 0 4 0,-17 19-4 16,11-8 1-16,-2 6-2 0,0 2-3 15,0 4 1-15,2 2-3 0,2 2 0 16,-4 1-3-16,3 0-1 0,1 8-6 0,0-1 2 15,-1 4 0-15,3-2-1 0,0 2-3 16,0 0-2-16,0 1 3 0,-2 0-5 0,2-1-10 16,-5-3-11-16,3-5-12 0,0-3-18 15,-2-2-13-15,-3-1-17 0,0-4-20 16,-1 0-27-16,-5-6-41 0,0-5-41 0,-2-4-552 16,-1-6 256-16,-2-4 169 0</inkml:trace>
  <inkml:trace contextRef="#ctx0" brushRef="#br0" timeOffset="3924.3044">11285 1612 141 0,'-2'-6'132'0,"0"0"-14"0,2 6-13 16,0-6-8-16,0 6-7 0,0 0-11 15,0 0-7-15,13-2-12 0,-7 1-3 0,1-2 6 16,1 0 3-16,1-1 2 0,-1-2 7 15,2-3 13-15,2 0 4 0,-6-4-1 16,-2-1-1-16,-2-2-2 0,-4 1-11 0,-2-2-10 16,-6-1-5-16,-4 2-9 0,0 2-9 15,-3 3-16-15,-3 0-21 0,2 2-20 16,0 4-23-16,6 5-30 0,-3 2-31 0,2 4-37 16,3 0-432-16,-1 3 192 0,5-2 127 15</inkml:trace>
  <inkml:trace contextRef="#ctx0" brushRef="#br0" timeOffset="4136.0376">12277 1594 228 0,'0'0'249'0,"10"0"-24"0,-10 0-22 16,10-2-19-16,-10 2-14 0,13-5-19 15,-7 1-18-15,1-2-13 0,-1 0-12 0,1 1-21 16,1-3-39-16,-4 1-53 0,2 1-51 16,0 2-51-16,0-1-56 0,-2 2-373 15,-4 3 182-15,0 0 121 0</inkml:trace>
  <inkml:trace contextRef="#ctx0" brushRef="#br0" timeOffset="4290.4576">12301 2021 91 0,'3'7'152'16,"-3"-1"-14"-16,2 0-10 0,0 2-24 0,2-3-6 15,0 1-11-15,-2-1-32 0,3 0-65 16,-1 0-68-16,-2-2-183 0,-2-3 89 16,-4 11 59-16</inkml:trace>
  <inkml:trace contextRef="#ctx0" brushRef="#br0" timeOffset="4753.2712">7306 3184 121 0,'-8'1'149'16,"2"1"-14"-16,6-2-15 0,0 0 1 0,23 5 15 15,0-5 2-15,20-1-3 0,16-1 2 16,34-3-7-16,10-6-1 0,40 1-5 15,11-7 0-15,15 3-1 0,13-4-5 16,51-2-1-16,-42 0-1 0,41-2-3 16,5 1-5-16,-3 0-7 0,-6-2-5 0,5 2-12 15,-45 3-6-15,1 2-6 0,-9 0-8 0,-5 1-7 16,-10-3-10-16,-8 8-1 0,-12-2-5 16,-9 0-3-16,-32 5-7 0,-7-1-3 15,-12 2-2-15,-20 1 0 0,-14 1-2 16,-11 0-4-16,-6 2 2 0,-4-1 2 0,-3 0-8 15,-3 2-3-15,-5 1-10 0,0-2-20 16,-2 0-35-16,-5 0-50 0,2 0-51 0,-2 2-62 16,-2-2-742-16,-1-2 326 0,-2 1 214 15</inkml:trace>
  <inkml:trace contextRef="#ctx0" brushRef="#br0" timeOffset="6454.7676">5951 4171 134 0,'-10'-1'134'0,"0"1"-6"0,1-3-5 15,0 2-7-15,3-1-12 0,6 2-8 16,-11-4-9-16,7 3-7 0,4 1-11 0,0 0-6 16,0 0 0-16,26-2-1 0,-5 2-7 0,11-4-3 15,8 2-2-15,5-3-4 0,9 0-1 16,-1-1 0-16,2 0-4 0,-1 1-1 15,-10-1 2-15,-5 1 1 0,2-1 1 16,-9 2 9-16,-2-1 15 0,-3 0 14 0,-6 2 11 16,0-1 3-16,-3 0 2 0,0 0-2 15,-3-1-8-15,-2-1-2 0,-1-2-6 16,-3 2-4-16,-1 3-3 0,1-3-8 16,-3 2-4-16,1 1-11 0,-1 1-1 0,-2-1-8 15,-4 3-3-15,0 0-7 0,8 12-2 16,-10 1-2-16,-2 10-3 0,-4 10-3 15,-5 8 2-15,-2 6-2 0,0 2-3 0,-7 15-3 16,-2 4 0-16,3-4-3 0,0 3-1 16,0-2 1-16,3-11 0 0,4-4-4 15,1-6-2-15,2 0-2 0,3-4-9 16,2-4-9-16,-1 0-9 0,1-7-12 0,0-1-14 16,1-6-12-16,1 2-20 0,0-5-14 15,-1-1-18-15,3-4-25 0,0-2-40 0,0-4-69 16,0-5-537-16,0-1 266 0,2-2 176 15</inkml:trace>
  <inkml:trace contextRef="#ctx0" brushRef="#br0" timeOffset="6768.3352">6981 4305 184 0,'0'0'168'16,"2"-4"-18"-16,-2 4-14 0,0 0-3 16,0 0-6-16,-2 25 1 0,0-9-8 15,0 3-1-15,-4 5-7 0,0 1-6 16,2 1-7-16,-2 1-7 0,0-2-7 0,-1 1-5 16,3-1-7-16,0 0-7 0,1-5-8 15,1 0-3-15,2-1-5 0,0-1-6 0,5-2-5 16,-1 0 0-16,5-3-9 0,3-3 2 15,2-1-1-15,8-1-3 0,6-3-9 16,1-3-19-16,5 0-24 0,2-4-27 0,0 2-17 16,5-2-38-16,-2-2-30 0,-3 3-24 15,-4-1-472-15,-2-2 215 0,-5 0 141 16</inkml:trace>
  <inkml:trace contextRef="#ctx0" brushRef="#br0" timeOffset="7029.4629">7181 4526 173 0,'-4'-6'162'0,"0"3"-11"0,2-3-13 16,-2 4-15-16,4 2-16 0,-9-4-8 0,9 4-10 16,0 0 0-16,-4 19-1 0,1-8 4 15,3 7 0-15,0 2-1 0,-2 5-3 16,0 2-7-16,2 4-5 0,-2 1-3 0,-2 4-8 15,2 4-25-15,0 2-2 0,2 0-7 16,-2 0 0-16,2 0-3 16,-2-1-8-16,0 0-17 0,2-7-30 0,0-4-24 0,0 1-28 15,0-2-24-15,2-3-21 0,-2-6-35 16,-2-1-360-16,4-5 176 0,-4-2 117 16</inkml:trace>
  <inkml:trace contextRef="#ctx0" brushRef="#br0" timeOffset="7354.5564">6147 4814 222 0,'-7'-3'205'0,"7"3"-19"0,-5-2-25 0,5 2-14 15,10-11-13-15,6 5-14 0,10-1-13 16,11-6-7-16,13 0-11 0,21-7-6 0,1-1-10 16,0 2-7-16,-12 4-6 0,-10 2-5 15,-1 1-7-15,-9 1-8 0,-4 1-11 16,-7 4-26-16,-1-1-23 0,-2 1-26 0,-5 3-25 15,-2-2-73-15,-6 4-416 0,-5 1 190 16,0-1 126-16</inkml:trace>
  <inkml:trace contextRef="#ctx0" brushRef="#br0" timeOffset="8320.772">9419 4401 67 0,'-2'-6'107'0,"0"0"-7"0,2 1-14 15,-2 0-6-15,2 5-10 0,0-9-4 16,0 9-13-16,-2-9-7 0,2 9-11 0,0-2-18 16,0 2-12-16,0 0-13 0,0 0-16 15,2-6-11-15,-2 6-10 0,0 0-166 0,0 0 71 16,0 0 48-16</inkml:trace>
  <inkml:trace contextRef="#ctx0" brushRef="#br0" timeOffset="8790.3167">9279 5011 17 0,'7'-20'172'0,"3"7"-14"0,4-5-5 15,12-3-12-15,6-5-5 0,19-14-8 16,6-1-3-16,9-2-1 0,19-11-9 16,6-3-8-16,-3-2-2 0,1 1-9 0,-9 0-5 15,-14 12-4-15,-5 0-3 0,-5 6 2 16,-14 8-2-16,-9 6-5 0,-7 5-3 0,-1 2-5 15,-5 3-7-15,-2 1-8 0,0 2-4 16,-6 3-4-16,1 0-7 0,-3-1-10 16,1 4-17-16,0 0-25 0,-3 1-33 0,-2-1-29 15,2 2-36-15,0 1-23 0,-2 1-21 16,0 1-12-16,-6 2-13 0,10 0-392 16,-10 0 193-16,6 7 129 0</inkml:trace>
  <inkml:trace contextRef="#ctx0" brushRef="#br0" timeOffset="9157.8915">9338 5241 7 0,'0'0'135'0,"-4"3"-16"0,4-3-5 15,0 0-8-15,0 0-3 0,12 12 4 0,-1-7 3 16,4 5-2-16,4 5 1 0,7 2 0 16,3 4-10-16,5 8 3 0,14 9-3 0,6 6-8 15,-1-1-1-15,4 5-7 0,-3-1-9 16,4 3-4-16,-5 0-8 0,-2-3-4 15,-1-1-6-15,-5-1-4 0,-9-6-5 0,-4-7-4 16,-5-1-4-16,1-1-3 0,-8-7-4 16,2 2-14-16,-7-6-11 0,2-1-26 15,-2-4-29-15,-3 4-42 0,0-7-40 16,-2 0-50-16,0-1-416 0,-4-6 204 16,3-3 135-16</inkml:trace>
  <inkml:trace contextRef="#ctx0" brushRef="#br0" timeOffset="11301.7104">10892 3966 48 0,'0'-7'154'0,"0"1"0"16,0-2-3-16,0 1-1 0,-2-2-6 15,2 4-5-15,0-3-9 0,-2 1-3 16,2-1-8-16,0 2-14 0,0-1 1 16,-3 1-5-16,3-2-6 0,0 2-6 0,0 6-9 15,0-9-9-15,0 6-9 0,0 3-3 16,-2-8-10-16,2 8-10 0,0 0-3 16,0-6-7-16,0 6-1 0,0 0-2 0,2 21 1 15,3-7-5-15,-3 4-1 0,2 5 6 16,0 1 0-16,0 4-1 0,1 0-1 15,1 3-1-15,-1-3-3 0,-1 1-3 16,0-2-1-16,0-1 2 0,0 1-1 0,0-4-3 16,0-2-1-16,-2-4 0 0,4 2-2 15,-4-4-6-15,0 1-7 0,0-1-14 0,0-4-17 16,-2 3-26-16,0-3-28 0,-2 2-38 16,0-1-61-16,-2 1-544 0,1-1 248 15,-2-1 163-15</inkml:trace>
  <inkml:trace contextRef="#ctx0" brushRef="#br0" timeOffset="12291.4835">10909 5951 12 0,'0'0'91'16,"0"0"-9"-16,0 0-1 0,0 0-3 0,0 0-6 15,0 0 7-15,6 2-2 0,-6-2 9 16,0 0 4-16,0 0 0 0,0 0 1 16,0 0-2-16,0 0-1 0,0 0-3 15,5-11-2-15,-5 11-3 0,0-8 1 0,0 2-4 16,2-2-5-16,0 1-8 0,0-1-3 16,2-1-8-16,-2 1-5 0,2-2-4 0,2 3-5 15,4-3-5-15,0-1-4 0,0 2-1 16,3 2-4-16,0-4-2 0,2 5-3 15,-3 0-2-15,3 4-1 0,0-1-5 16,-3 3 1-16,1 3 0 0,2-2-2 0,-4 6-1 16,1 4 3-16,-3 2-4 0,-5 3 2 15,1 2 0-15,-3 3 1 0,-4 1-2 0,-3 3-1 16,-4 2 2-16,-1 1 1 0,-3-1 9 16,-3 1 7-16,2-6 3 0,0-3 4 15,2 0-1-15,-2-2-1 0,4-2-4 16,2-3-3-16,1-2-11 0,3 1 3 15,2-4-2-15,2 0-1 0,4-1-1 0,2 0-1 16,7-4-2-16,-1 1 1 0,8-2-17 16,1-1-2-16,4-1-3 0,3 1-9 15,1-5-19-15,-1 4-29 0,-3-2-33 0,-1 0-32 16,-2 0-36-16,-2 0-36 0,-3 1-424 16,4-2 213-16,-4 3 141 0</inkml:trace>
  <inkml:trace contextRef="#ctx0" brushRef="#br0" timeOffset="12424.8675">11622 6157 14 0,'9'0'224'0,"-9"0"-9"16,10 0-10-16,-10 0-17 0,0 0-16 15,0 0-19-15,0 0-15 0,0 0-27 0,-8-10-39 16,8 10-61-16,0 0-58 0,-9-5-68 16,9 5-341-16,-4-6 155 0,2 2 102 15</inkml:trace>
  <inkml:trace contextRef="#ctx0" brushRef="#br0" timeOffset="17248.0616">5939 8355 25 0,'0'0'98'0,"0"0"-4"0,0 0 1 16,0 0-10-16,-10 0-2 0,10 0-9 0,0 0-4 15,-9 2-20-15,9-2 17 0,0 0-10 16,-9 2-5-16,9-2 1 0,0 0-11 15,-8 2 2-15,8-2 4 0,0 0-9 16,0 0 1-16,0 0 0 0,0 0 0 0,-13-2-4 16,13 2-5-16,0 0 0 0,0 0 1 15,0 0-2-15,0 0-4 0,0 0 4 0,0 0-3 16,0 0 3-16,0 0 1 0,-10 0-3 16,10 0-3-16,0 0-3 0,0 0 0 15,0 0-2-15,0 0-1 0,0 0 0 16,0 0-4-16,0 0-1 0,0 0 0 0,0 0-1 15,0 0-1-15,0 0-2 0,0 0 3 16,0 0 5-16,0 0 0 0,-4-4-3 0,4 4 4 16,0 0 1-16,0 0 1 15,0 0-5-15,0 0-2 0,0 0 1 0,0 0 0 16,0 0-3-16,0 0-4 0,0 0 3 16,8-9-4-16,-8 9-2 0,6-6-3 0,0 0-1 15,3 3 1-15,4-3-1 0,4 0 2 16,-1-1-4-16,8-1 0 0,3 1 1 15,1-2-7-15,2 3 7 0,1 0-2 16,-1 2-1-16,2 0-1 0,-5 2-4 0,1 2-9 16,-5 0 6-16,4 3 4 0,-3 3 0 15,-3 1 3-15,-2 4-9 0,-6 0 12 0,-3 4-1 16,-4 0 2-16,-2 2 2 0,-6 2-4 16,-4 4 2-16,-2 0 0 0,-5-1 1 15,-6 6 0-15,-4-1 2 0,-3-2-2 16,-3 0 1-16,1-1 4 0,0-3-5 0,4-2 5 15,-2-1 3-15,3-5-2 0,3 0-1 16,2-1 2-16,2-1 0 0,4-4 0 16,0 3-2-16,3-5-1 0,0 0-1 15,3 1-2-15,2-1 0 0,4-2-6 0,0-3 6 16,15 4-3-16,-2-4 0 0,1 0 3 16,6 2 0-16,0-2 0 0,4 3-2 15,1-1 0-15,3 3 0 0,-3 0-2 0,-2 1 2 16,3 1-2-16,-5 5 3 0,-3 1 0 15,2 1 0-15,-5 2 1 0,-3 2 1 16,-3 3-1-16,-3-1 3 0,-3 2 4 0,-6 0-2 16,-1 2 6-16,-7-2 6 0,-3 5 6 15,-7-3 0-15,-3 1 4 0,-3-4 0 0,-7 3 2 16,2-5 6-16,-2-5-1 0,1-2 0 16,3-5-2-16,0-1 0 0,-2-4-3 15,3 1-3-15,1-8-4 0,3 1-6 16,1 0 1-16,4-7-16 0,0-1-10 0,4-1-23 15,0-1-15-15,2-3-11 0,3 4-27 16,5 0-27-16,0 0-29 0,1-1-25 0,3 2-460 16,2 0 212-16,0 0 141 0</inkml:trace>
  <inkml:trace contextRef="#ctx0" brushRef="#br0" timeOffset="18081.2994">6741 8383 6 0,'4'-3'84'0,"-4"3"-4"16,4-4 2-16,-4 4-1 0,4-4-2 16,-4 4 3-16,3-4 2 0,-3 4 3 15,0 0-7-15,5-4 0 0,-5 4-9 0,0 0 0 16,0 0-10-16,0 0 0 0,4-5-2 16,-4 5-8-16,0 0-4 0,0 0-4 15,0 0-7-15,0-6 2 0,0 6-9 0,0 0 4 16,0 0-12-16,0 0 3 0,0 0-3 15,0 0 5-15,0 0-3 0,0-6 0 0,0 6-4 16,0 0 1-16,0 0-2 0,0 0-4 16,0 0 1-16,0 0-3 0,0 0-1 15,0 0-6-15,0 0 1 0,0 0 0 0,0 0 0 16,0 0-3-16,-12 21 0 0,10-11 2 16,-2 1 1-16,-2 4-2 0,2 1 2 15,-2 1-4-15,-3 2 3 0,3 1-1 16,2 1 3-16,-3 0-4 0,-2-1 1 0,5-3-1 15,-2 2 0-15,0-4 2 0,0 0-1 16,2-1-2-16,-2-1 4 0,2-1 3 0,2-4 5 16,-2 3 9-16,2-4 6 15,0-1 3-15,2 0-1 0,-2-2-3 0,2-4-3 16,0 0-6-16,0 0 0 16,0 0-3-16,22-9-2 0,-10 7-5 0,0-4-1 15,3 1 2-15,2-1-3 0,0 3 0 0,3-1-1 16,-2 0-8-16,2 4 6 0,-4 0 2 15,3 3-5-15,-1-1 1 0,-2 4 2 16,1 6-2-16,2 0-2 0,-6 3 2 0,-1 4-19 16,-3 0 1-16,0 6-1 0,-5-1 6 15,-4 6 3-15,0-2-1 0,-4 0 3 16,-5 4 1-16,-2-1 0 0,-1-2 5 0,-5-2-1 16,-1-5 2-16,2-3-3 0,-3-4 3 15,2-2 2-15,-4-4 5 0,4-4-3 16,2-1-6-16,1-3-1 0,0-1 0 0,4-2-3 15,-1-4-2-15,3 0 0 0,0-2-1 16,3 1 3-16,3-2-5 0,0 0 3 16,0 2-3-16,4-1 2 0,0 1-1 0,2 1 2 15,1 0-2-15,1 0-2 0,2 5 2 16,3-1-7-16,-1 2-2 0,2 2-5 16,-2-1-4-16,0 3-18 0,3-2-6 0,-2 2-16 15,-1 0-10-15,1 0-9 0,-1-1-14 16,-1 1-15-16,2-2-319 0,-5 0 148 15,0 0 97-15</inkml:trace>
  <inkml:trace contextRef="#ctx0" brushRef="#br0" timeOffset="18411.6667">6699 8374 96 0,'6'-6'102'0,"3"1"-17"0,3-1-4 16,5-2 1-16,1 2-6 0,4-1-8 16,4-3 1-16,-1 2 1 0,5-1-7 0,0 1-7 15,-3 0-3-15,5 0-3 0,-4 2 6 16,-1-1-8-16,-2 1-1 0,-2 0-7 15,-1 2 0-15,-6-2-1 0,0 3-2 16,-2 0 2-16,-1 0-9 0,-3 0 1 0,1 2-5 16,-2-1-5-16,-1-1-17 0,-8 3-4 15,12 0-21-15,-7 5-22 0,-3-1-29 0,-2-4-28 16,2 10-299-16,-2-1 135 0,-4 0 90 16</inkml:trace>
  <inkml:trace contextRef="#ctx0" brushRef="#br0" timeOffset="18870.1924">5727 9841 88 0,'-6'2'180'0,"0"-1"-5"0,6-1-8 16,-9 6-9-16,5-3-9 0,4-3-10 15,-7 1-12-15,7-1-14 0,0 0-9 16,0 0-12-16,0 0-5 0,0 0-1 0,34-13-2 15,-2 1-1-15,19-3-5 0,27-10-6 16,26-7-4-16,10-1-6 0,2-3-5 0,3 2-7 16,2-2-2-16,2 2-3 15,4-3-6-15,1 8-6 0,1-2-1 0,-4 1-6 16,-6 4 1-16,-26 5-3 0,-4 3-4 16,-8 0 0-16,-16 5-7 0,-17 2 1 0,-7 1 2 15,-5 4-5-15,-8 0-1 0,-1 2-1 16,-6-1 0-16,-4 1-5 0,1 1-10 15,-10 1-20-15,0 2-28 0,-8 0-29 16,0 0-30-16,0 0-36 0,0 0-26 0,-28 15-510 16,8-6 233-16,-6 3 154 0</inkml:trace>
  <inkml:trace contextRef="#ctx0" brushRef="#br0" timeOffset="19207.432">5650 10193 10 0,'-8'2'166'0,"6"0"-6"16,2-2-12-16,0 0-4 0,34-7-32 16,0-3-6-16,17-5-1 0,36-10-5 15,27-3-5-15,6-5-6 0,5 1-2 0,-2-3-3 16,5 5-5-16,-1-1-7 0,-3 4-7 15,1-3-1-15,-2 5-3 0,-28 6-4 16,-2 1-3-16,-8 0 0 0,-7 3-4 0,-19 3-5 16,-10 3-1-16,-13-1-2 0,-4 5-2 15,-4 1 0-15,-1-2-2 0,-8 3-3 0,0-1-2 16,-3 1-5-16,2 0-2 0,-6 0-3 16,-1 0-14-16,-2 1-21 0,-1 1-29 15,1-1-32-15,-9 2-37 0,8-3-28 16,-8 3-32-16,2-2-450 0,-2 2 211 0,0 0 139 15</inkml:trace>
  <inkml:trace contextRef="#ctx0" brushRef="#br0" timeOffset="20548.4281">7852 8161 77 0,'0'-6'163'0,"0"-2"-14"0,-2 4-15 0,2-1-14 16,0 5-14-16,-2-8-19 0,2 8-4 16,0 0-18-16,0 0 6 0,0 0-8 15,-2 27-2-15,4-10-1 0,0 4-5 16,0 3 0-16,2 4-5 0,-2 1-5 0,5 4-8 15,0 4 8-15,-3-1-8 0,0 2-4 16,2-1-2-16,-2 3-1 0,0-3-3 0,0 1-2 16,1-2 0-16,0 2-6 0,-3 1-5 15,0-3-16-15,2 0-17 0,-2-4-18 16,0-3-17-16,0-1-24 0,0 1-23 16,-2-5-18-16,0-2-343 0,-2-1 157 0,2-2 104 15</inkml:trace>
  <inkml:trace contextRef="#ctx0" brushRef="#br0" timeOffset="21020.8491">7389 8807 83 0,'-2'-14'166'15,"2"1"-18"-15,0 1-18 0,4 3-13 16,2-3-7-16,7 1-14 0,6-1-14 0,4-2-8 15,7 0-6-15,4 3-6 0,-1 0-8 16,5 0-3-16,-1 2-10 0,3 1-9 0,-4 3 2 16,-2 1-4-16,-3 2 5 0,1 2-11 15,-2 2-2-15,-3 2 0 0,-1 1-3 16,0 0-5-16,-4 6-2 0,0 1 11 16,-1-1-10-16,-3 0 0 0,2 3-2 0,-5 0-4 15,4 0 3-15,-2-3-1 0,1 3-4 16,0-3 6-16,0 1-1 0,0-1-2 15,3-4-1-15,0 2-2 0,0-6 3 0,-1-1 1 16,-2 0-2-16,1-4-21 0,1-2 14 16,-2 0 6-16,0-3 7 0,-4-1 11 15,1-4 8-15,-4-1-2 0,-3 0 5 0,-1-2-5 16,-5-2-4-16,-2-1-2 0,-5 2 1 16,-1-1-1-16,-7-3-4 0,-4 3-4 15,-3-2-1-15,-8 2-1 0,-2 2-2 0,-1 1 0 16,-3 5-2-16,-5-1-4 0,3 4 0 15,2 2-1-15,1 3 1 0,3-1-5 16,0 4-3-16,5-2-11 0,4 4-18 16,2-1-18-16,1 1-30 0,6 4-18 0,4-2-22 15,4-1-28-15,2 1-371 0,4 2 176 0,4-5 116 16</inkml:trace>
  <inkml:trace contextRef="#ctx0" brushRef="#br0" timeOffset="21524.3371">8805 8266 36 0,'14'-4'91'0,"0"2"-9"16,0 2-9-16,-1 2-3 0,-1 2-11 15,2 2-2-15,-2 1-8 0,-2 2-7 16,-1 3 1-16,0 1 2 0,-5 0-11 0,-2 3-1 16,-4-1-6-16,0 0 5 0,-4 2-3 15,-6 2 9-15,0-2 4 0,0 1 0 16,-4-1 8-16,-1-2-2 0,3 1 0 16,-1-1 0-16,0-2-5 0,5-1-4 0,-1-3-4 15,4 2-11-15,3-1-3 0,0-3 3 16,4 3 6-16,2-2-2 0,4 1-7 15,3-1-2-15,2 1-2 0,1-1 3 0,3 1-2 16,2-1-2-16,0-1 5 0,2 3-1 16,0-2-1-16,1 1 0 0,-2 1 8 15,1 0-3-15,-2-1 3 0,-2-2 2 16,-3 4-9-16,2-4 15 0,-4 2 0 0,-2-1 6 16,-1 1 6-16,-1-1 9 0,-4 1 6 15,-2 1 5-15,-2-2-3 0,-2 1-4 0,-5 3-2 16,-1-5-4-16,-4 3-7 0,-6 1-1 15,-3-2-6-15,-3 1-3 0,-4-2-4 16,1-2-2-16,-1 0-3 0,0-1-4 0,1-2-25 16,0 0-19-16,3-1-31 0,3-2-37 15,3 0-38-15,2-2-49 0,1-2-534 16,4-3 241-16,0-4 159 0</inkml:trace>
  <inkml:trace contextRef="#ctx0" brushRef="#br0" timeOffset="22025.9895">9351 8559 125 0,'13'-4'139'15,"-7"-2"-19"-15,0 3-8 0,3-5-9 0,-1 1-12 16,0-5-9-16,2 3-9 0,-2-4-4 15,-2-2-11-15,0 1-2 0,-2-3-2 16,-2 3-10-16,-2 1 1 0,-2-3-5 0,-2 3-5 16,-2 1-3-16,-4 1-2 0,-4 3-3 15,0 3 3-15,-3 1 0 0,-4 4-3 16,0 2 4-16,-1 0-3 0,4 3-3 0,0 1-2 16,1 2-1-16,3 2-1 0,1 1-3 15,4 0 0-15,5 3-3 0,2-1-4 16,4 0 7-16,0 3 1 0,4-1-6 15,4 3-1-15,0 1 1 0,0-1-2 0,1 1-1 16,2 0-1-16,-2 2 1 0,-1-2 0 16,0 4-1-16,-2-4 0 0,0 1 3 15,-2 0-4-15,-2-1-1 0,-4-2 3 0,0 0-5 16,-2-1 13-16,-4-3 6 0,0 0 2 16,-6-1 10-16,0-2-2 0,-3-3 14 15,-2-2 2-15,0-2 5 0,1-6 3 0,-4 2 1 16,1-5 0-16,2-2-6 0,2-3-2 15,1 0-8-15,3-3-8 0,4-1-4 16,3-2-1-16,4-1-5 0,4-2-5 16,3-2-13-16,4 0-27 0,3-5-35 0,3 1-39 15,3 1-53-15,0-4-57 0,6-2-497 16,-1 0 238-16,-1 0 158 0</inkml:trace>
  <inkml:trace contextRef="#ctx0" brushRef="#br0" timeOffset="23369.6211">10204 7641 81 0,'-21'-9'107'0,"-9"2"-6"0,-10 1-9 15,-11-2-6-15,-6 3-3 0,-26-2-7 16,-10-1-3-16,-10 2-8 0,-12 3-2 0,-33-1-9 16,-13 0-5-16,-2-2-5 0,-4 5 3 15,-8-2-10-15,-7 2-3 0,-7 5-3 16,-4-4-5-16,-3 3-4 0,9 3 0 0,11-3-2 16,10 1-5-16,5 2 1 0,1 0 1 15,0 0-6-15,7-1 3 0,7 2-2 16,9 4 1-16,24-4-4 0,6 0 3 0,2 2-3 15,10 0-1-15,4 1-3 0,5-1 2 16,3 1-4-16,16-1 2 0,8-1 4 16,3-1-6-16,-1 1 1 0,4 0 5 15,1 1 2-15,0-1-2 0,10-1 0 0,2 1 3 16,0 2-3-16,4-5-1 0,4 3 2 16,4 0-4-16,1-1-5 0,3 1 7 15,2 3-10-15,0 0 2 0,3 5 10 0,3 0 1 16,0 6 6-16,4 6 5 0,-1 3-1 15,0 3 6-15,7 5 6 0,0 4 6 0,4 9 3 16,-1-1 4-16,3 8 2 0,3 0 2 16,1 23 2-16,2 2 2 0,0 3 4 15,3 3-2-15,0 4 2 0,1 1-2 16,-2 4 0-16,3 21-1 0,-2-22 2 0,-3 0-3 16,0-2 2-16,1-4-8 0,-3 2-3 15,2-5-2-15,-2 3-1 0,0-5 0 16,-1-2-4-16,1-2-2 0,-2-15-1 0,0-10-1 15,-2-3-3-15,3-9-2 0,-3-2-3 16,0-5-1-16,2-1-1 0,-2-5-2 16,2-3-4-16,-2-3 1 0,0-4-3 15,0-2 0-15,2-2-3 0,-2 0-1 0,0-4-1 16,0 0 0-16,0-4 0 0,0 1-2 0,2 0-2 16,-2-3 1-16,0 1-1 0,0-3 0 15,0 1-3-15,2 0 0 0,0-3 0 16,0 1 1-16,4-2 0 0,2 0 4 15,8-4 0-15,3 0 2 0,6-4 0 0,12-4 0 16,15-3-1-16,27-8 3 0,12-6-4 16,33-7 3-16,12-6-5 0,8-4 0 0,6-2 2 15,5-1-6-15,45-7 3 0,14 2-2 16,6 6-3-16,3 4 3 0,-5 4 0 16,-45 8-5-16,3 3 4 0,0 2-1 15,-3 2 2-15,-5 2-1 0,-10 0 0 0,-3 4 8 16,-7-2 4-16,-9 1 4 0,-3 3-6 15,-30 1 3-15,-2 0 0 0,-5 2 1 16,-6-2 0-16,1 1 5 0,-10 1-5 16,0 1 3-16,-13-1 1 0,-15 4-7 0,2 1 2 15,-5-1 6-15,-8 1-7 0,-1 0-3 16,-6 2 0-16,-3-1 1 0,-3 0-5 0,0 2 1 16,-2-1-2-16,-1 0-1 0,-1 0 2 15,-1 1-1-15,1-2 4 0,-6 2-6 16,0 0 2-16,0-2 3 0,-1 3-7 0,-3-2 0 15,2 2-3-15,-3-2 4 0,0 0 4 16,0 1-6-16,-5 1 1 0,2 1-1 16,-2-3 0-16,-2 1 2 0,-1 1 1 0,0 1 1 15,1-2-2-15,-10 2-1 0,15-3 3 16,-9 3 0-16,-6 0-1 0,11-1 1 16,-11 1 0-16,9-1 4 0,-9 1 1 0,8 0-1 15,-8 0 5-15,0 0 5 0,8-5 6 16,-8 5-6-16,0 0-5 0,2-6 10 15,-2 0-10-15,-4-1 2 0,2-3-2 0,-6-4-7 16,-1-5-2-16,0-7 1 0,-5-6-4 16,-5-10 0-16,-5-22 3 0,-1-5-9 15,0-4-2-15,1-7-5 0,1-2-3 16,1 0-6-16,2-3-3 0,1 1-9 0,-1-3 4 16,6 4-5-16,-2 0-3 0,0 1 4 15,1 0-2-15,2 4 0 0,-1 2 5 0,-3 6 0 16,2 1 1-16,0 11 0 0,3 9 10 15,-2 2-8-15,2 1-1 0,1 1 0 0,3 8 3 16,-3 0 1-16,1 3 1 0,3 6 2 16,-1 5 1-16,2-2-1 0,-2 6 2 15,2 2-4-15,2 0-6 0,-2 3-3 16,4 3-5-16,-2-1-3 0,2 3-2 0,-2 0-1 16,0 0 1-16,-1 5-4 0,1-2-2 15,2 2 1-15,-2-1-9 0,4 5-1 0,0 0-11 16,-9-2-12-16,9 2-9 0,-6-1-19 15,6 1-22-15,0 0-14 0,0 0-11 16,-13 8-11-16,9-2-14 0,0-2-419 16,-2 0 203-16,1 5 134 0</inkml:trace>
  <inkml:trace contextRef="#ctx0" brushRef="#br0" timeOffset="24354.4499">9793 7797 16 0,'-17'6'86'0,"-4"-3"1"16,-4 2 0-16,-5 2-4 0,-6 0 11 0,-5-1-7 16,-7-1-4-16,-11 2-3 0,-26 0-2 15,-8-1-9-15,-8-2 0 0,-3-1-3 16,-4 0-3-16,-5 0 1 0,2-3-4 16,-4 3-5-16,-3-1-4 0,-1-2-1 0,-22 0 5 15,-2 1-8-15,4-1-2 0,21 4-1 16,1-2 0-16,2 2-3 0,4 2 2 0,0 3-4 15,6-2-3-15,-1 5-3 0,4-1 3 16,-4 2 2-16,2 3-7 0,-14 3-2 16,17-2-3-16,1-2-3 0,3 4-4 15,1-1 2-15,5-2-3 0,1 3-3 0,3-1 2 16,6 1-2-16,3 0-5 0,6-2 1 16,10-2 2-16,10-3-4 0,-1 1 0 0,0-1-1 15,1-1-1-15,2 0-1 0,1 1 0 16,9-3-1-16,0-2-1 0,2 2 0 15,2-1 1-15,6-3 1 0,4 1-3 0,6-3-1 16,1 0 0-16,2 0 0 0,0 2 0 16,4-4 0-16,0 0 0 0,3 2-1 15,-1-1 1-15,0-1 0 0,3 1 1 0,0-2-2 16,-1 3 2-16,9-3-1 0,-12 0 0 16,5 1-2-16,7-1-2 0,-13 0 2 15,13 0-5-15,-8 0-5 0,8 0-3 16,-10 0-3-16,10 0-15 0,0 0-8 0,-14-1-10 15,14 1-4-15,-8-3-10 0,8 3 0 16,-6-2-4-16,6 2 4 16,-6-3-5-16,6 3 4 0,0 0-3 0,-9-4 4 0,9 4 9 15,-2-3-1-15,2 3 5 0,-4-6 4 16,4 6 4-16,-2-6 6 0,0 0 5 16,2 6 1-16,0-7 3 0,0 7 8 0,0-10 5 15,0 5 12-15,0 5 9 0,0-7 10 16,0 7 5-16,0-6 1 0,0 6-1 0,0 0-1 15,0 0-6-15,0 0-3 0,0 0-5 16,0 0 2-16,0 0 7 0,0 0 11 16,4 25 10-16,0-6 1 0,2 2 6 15,1 6 8-15,1 7 0 0,-2 4 0 16,3 11 7-16,2 6-4 0,3 22 4 0,-3 3-4 16,2 6-2-16,-3 0-3 0,1 4-6 15,-3-3 5-15,3 1-4 0,-2-2-3 0,-3-7 1 16,2-3-5-16,-4-13-1 0,2-10 1 15,-4-1-3-15,3 0-3 0,0-11 0 16,-3 1-4-16,0-4-2 0,2 0-3 0,-2-1-1 16,0-7-1-16,0-1-2 0,2-2-2 15,-2-2 0-15,-2-5-2 0,5-1-1 16,-5 0-2-16,2-1-2 0,0 0-2 0,0-2-1 16,0 1-5-16,-2-4-11 0,2 2-9 15,0-1-15-15,0-1-19 0,1-1-13 16,-1 2-23-16,2-2-22 0,0 1-17 0,1-1-17 15,1 0-13-15,0-3-13 0,0 2-355 16,0-3 179-16,2 0 117 0</inkml:trace>
  <inkml:trace contextRef="#ctx0" brushRef="#br0" timeOffset="24916.4495">5397 10100 14 0,'25'-6'100'0,"15"-1"-6"0,39-6-5 16,10-5-2-16,38-5-8 0,15-2-4 16,5 1-10-16,8-4-6 0,13 1-1 15,52-8-4-15,8 1-7 0,1 0-3 0,-5 1-7 16,-6-1-5-16,-42 7-1 0,6 5-3 15,0-6-3-15,-2 6 1 0,-5 1-1 0,-9 4-10 16,-16 0 1-16,-12 1 0 0,-33 5 3 16,-10 4-9-16,-10-1-7 0,-21 4-9 15,-13-2-13-15,-11 4-15 0,-7-2-9 0,-3 3-6 16,-4-1-13-16,-5 2-22 0,0-2-206 16,-4 2 99-16,-5 0 65 0</inkml:trace>
  <inkml:trace contextRef="#ctx0" brushRef="#br0" timeOffset="39586.5369">12534 4232 58 0,'0'0'163'0,"0"-5"-9"0,0 5-8 16,0 0-7-16,2-8-7 0,-2 8-13 0,2-8-4 15,3 3-17-15,-1-3-10 0,3 2-11 16,-1-1-8-16,2 1-9 0,2-2-8 16,4 1-6-16,2 3-6 0,-1-2-4 15,2 3-7-15,0 0-1 0,-2 1-7 0,0 2 0 16,-3 2-2-16,3 1-4 0,-2 3 1 16,0-1-6-16,-1 6-1 0,-3 0 6 0,-2 1-3 15,-3 3-5-15,-2 1 3 0,-2 1-1 16,-4-2 3-16,-3 3-2 0,-2-3 1 15,-5 2 0-15,-1-2 3 0,0 0 6 16,0-1 1-16,3-3 1 0,-2 1 2 0,2-3-6 16,4-2 2-16,-3 4-4 0,3-5-4 15,3 1-3-15,-1 0 3 0,6 1 0 16,0 1-4-16,4 1-1 0,7 3 1 0,4 1-1 16,1 2-1-16,6 0-2 0,1 3 0 15,0-2 0-15,-2 4-2 0,1-2 1 16,-6 0 3-16,0 2 2 0,-4 0 1 15,-3-2 3-15,-3 0 9 0,-2 0 14 0,-4-2 16 16,-6 2 17-16,-1 1 7 0,-7-3 4 0,-4-1-1 16,-8 1-2-16,-4-4-1 0,-2-3-5 15,-5-1-2-15,0-4-7 0,3-3-7 16,-2-2-2-16,0 0-7 0,2-4-4 16,1 2 0-16,0-2-12 0,4-2-11 0,2 3-26 15,1-6-36-15,5 0-43 0,-1-1-35 16,10-2-54-16,4 1-45 0,4-3-638 15,4 1 292-15,6-3 193 0</inkml:trace>
  <inkml:trace contextRef="#ctx0" brushRef="#br0" timeOffset="40021.4324">13063 4359 45 0,'4'-5'126'0,"-4"5"-18"0,10-1-7 15,-10 1-11-15,16 0-8 0,1-2-5 16,2 4-11-16,4-4-7 0,7 4-8 16,0-4-3-16,-1 2-6 0,3 0 2 0,0 0-4 15,0-3-1-15,-3 1 4 0,1 2 6 16,-5-1 12-16,-1-2 5 0,-4 2 9 15,0-1 8-15,-2 1 5 0,-2-2 2 0,-4 2 0 16,1 1-3-16,0-2-4 0,-2 2-11 16,-1 0-7-16,-10 0-11 0,16 2-7 15,-8-1-6-15,-2 3-5 0,-2 3 1 0,0 6-1 16,-4-1-4-16,0 6-1 0,-2 2-2 16,0 2-1-16,-4 3-3 0,-1-1-3 15,-2 1-1-15,1-1-1 0,0 4-2 0,-1-1-2 16,-4 0-1-16,3 4 1 0,1-6-2 15,-3 4 0-15,1-7-1 0,0 2-3 16,1 0-3-16,0-4-22 0,-1 3-27 16,0-4-28-16,5-5-39 0,-3 1-25 0,3 1-19 15,0-3-20-15,0-1-459 0,-5-3 215 16,4-5 142-16</inkml:trace>
  <inkml:trace contextRef="#ctx0" brushRef="#br0" timeOffset="40237.3381">13212 4711 159 0,'-2'-6'144'0,"2"2"-9"15,4-1-12-15,0 1-11 0,7-2-12 16,5 0-12-16,6 3-6 0,6-3-9 0,1 2-8 16,5 0-4-16,6 2-10 0,-2-2-4 15,-2 3-4-15,0-2-2 0,-2 2-6 0,-4-1-7 16,0 0 0-16,-3 0-11 0,-6 0-29 15,-2-1-25-15,-3 0-26 0,-2-3-26 16,-4 2-31-16,-6-5-258 0,0 0 128 0,-2 0 85 16</inkml:trace>
  <inkml:trace contextRef="#ctx0" brushRef="#br0" timeOffset="40722.1942">12746 3429 55 0,'-81'8'131'0,"-1"7"-7"15,-4 6-1-15,-6 5-5 0,-12 17 3 0,7 7-3 16,4 11 3-16,6 4-4 0,7 13 1 15,7 8-6-15,6 8-4 0,10 7-13 16,8 0-3-16,10 3-7 0,7 0-9 0,14-13-1 16,8 2-6-16,12 4-24 0,8 2-2 15,16 15-1-15,10-2-5 0,15-6-6 16,8-9 1-16,11-11-4 0,8-10-1 0,11-10-4 16,4-8-4-16,11-13 3 0,2-10-2 15,12-7-1-15,5-11 1 0,10-9-1 16,-14-8 1-16,23-10 3 0,1-10 4 0,-5-13 0 15,-3-11 0-15,-6-15-1 0,-6-8 3 16,-4-9-1-16,-9-6 0 0,-8-3-4 16,-11-3-1-16,-13-3-3 0,-12-9-3 0,-16 0-3 15,-15-6-3-15,-19 17-2 0,-16-4-3 16,-8-2-3-16,-15-16-2 0,-15 10-1 16,-11 2-10-16,-13 10-11 0,-9 5-14 15,-14 8-4-15,-13 5-3 0,-3 10-14 0,-5 9-11 16,4 9-23-16,22 14-22 0,4 7-28 15,1 5-30-15,17 9-465 0,9 4 216 0,5 5 142 16</inkml:trace>
  <inkml:trace contextRef="#ctx0" brushRef="#br0" timeOffset="48895.4563">12414 7893 14 0,'0'0'91'16,"-4"-11"-2"-16,4 7-4 0,-2-5-2 16,-1 3-1-16,3-1-1 0,-2 0-4 0,2-1 2 15,-2-1-10-15,0 5-6 0,2-5 7 16,0 1 1-16,-2 3-5 0,2 0-7 15,-3-1-2-15,3 6-7 0,0-7-4 0,0 7-2 16,0 0 6-16,0 0 8 0,-10 23 4 16,2-3 6-16,0 6 0 0,-2 11-1 0,2 1-4 15,-2 10 1-15,-3-3-4 0,4 5-5 16,-1-3-5-16,1 1-5 0,1-2-3 16,0-6-2-16,4 3-7 0,-1-6 1 15,0-3-6-15,3-1-2 0,0-5-3 16,0-2 0-16,0-2-4 0,2-4-2 0,-2 0-2 15,2-1 2-15,-2-4-4 0,2-2 0 16,0-1-2-16,-2-1-5 0,2 1-10 0,-2-5-25 16,2-1-38-16,0 0-32 0,0-6-46 15,0 0-43-15,0 0-429 0,0 0 210 16,0 0 138-16</inkml:trace>
  <inkml:trace contextRef="#ctx0" brushRef="#br0" timeOffset="49278.4104">13548 7206 27 0,'0'0'145'0,"0"0"1"0,0 0 5 16,-29 27 0-16,9-4-9 0,-7 15-5 15,-11 21 2-15,-2 12-4 0,-9 20-10 0,3 5-7 16,3 8-12-16,1-1-7 0,4 1-6 16,2-2-7-16,8-20-7 0,3-3-6 15,3-1-4-15,2-5-7 0,1-6-4 16,3-10-6-16,6-10-4 0,0-1-4 0,2-6-5 15,-2-4-3-15,2-2-4 0,2-4-2 16,2-4-4-16,-1-3-3 0,1 0-14 16,0-5-11-16,2-2-21 0,-1-1-25 0,3-4-33 15,3-1-43-15,3-4-44 0,1-4-524 16,3-4 235-16,6-6 156 0</inkml:trace>
  <inkml:trace contextRef="#ctx0" brushRef="#br0" timeOffset="49850.5352">14277 8082 31 0,'-5'6'92'15,"1"0"6"-15,-2-1 10 0,-1-4-18 16,-3 0-6-16,10-1 4 0,-21-7 1 0,7-1-3 16,2-2 2-16,0 0-10 0,1-5-3 15,2 0-5-15,1 1-3 0,2-2-5 16,-1 1-5-16,3 0-6 0,0 0-1 16,2 3-8-16,4 1-7 0,0 3-2 0,2 0-5 15,5 5-1-15,-3 1-2 0,-6 2-2 16,14 5-6-16,0 5-1 0,-8 1 3 0,2 7-4 15,-2 4-1-15,0 3-2 0,-3 3 4 16,-3 5-4-16,-5 5-1 0,-1 1 2 16,-6 3-4-16,-5-1 5 0,-4-1 0 15,-5-2 1-15,-1-2 1 0,-5-3 6 16,0-2-1-16,-1-3 1 0,-3-6 5 0,1-4 4 16,1-5 0-16,3-1 1 0,1-5 1 0,0-1-2 15,8-4-3-15,0-4-1 0,3 1-2 16,2-5-10-16,4-1-1 0,7-1 3 15,4-4-6-15,2 2-1 0,4 1-4 16,4-2 1-16,1-1-3 0,4 3 2 0,0 3 0 16,1 0-1-16,4 4 1 0,0 0-2 15,0 4 1-15,2 4 1 0,1-1 0 16,3 5-3-16,0 2 5 0,-2 1-4 0,4 3 1 16,1 2-3-16,-1 0 4 0,-3 1-3 15,0-3 0-15,-4 2-13 0,-1-3-20 16,0 0-23-16,2 0-26 0,-1-1-36 0,1-3-28 15,2-2-26-15,1-2-404 0,5-1 195 16,1-3 129-16</inkml:trace>
  <inkml:trace contextRef="#ctx0" brushRef="#br0" timeOffset="50348.2103">15622 8363 72 0,'6'-31'145'16,"0"3"-2"-16,-8 3-10 0,-4 0 2 0,0 3-9 16,-6 1-11-16,-3 3-10 15,-4 1-11-15,-4 0-13 0,-9 5-3 0,2 5-12 16,-1 3-4-16,-3 4-7 0,0 2-6 0,2 2-8 16,5 3 1-16,-1 3-7 0,5-1-3 15,4 5-3-15,2-1 1 0,7-1-5 0,2 0-4 16,6 0-5-16,4 0 5 0,3-1-4 15,6-2 0-15,-1 0-7 0,3-2-6 16,2 1 6-16,-2-2-2 0,1 0 0 16,2-1-2-16,-4-2 2 0,-2 2-6 0,1-2 3 15,0 3 2-15,-3-1 2 0,-2 7 7 16,1-1 13-16,-1 4 6 0,-4 4-3 16,0 2 4-16,0 6 2 0,-4 4-2 15,2 7 2-15,-4 2-4 0,0 11-2 0,0 2 1 16,-3 2-8-16,1 1 1 0,0 2-1 15,1-2 2-15,-1 0-3 0,-1-3-2 0,-1-3 9 16,2-9 9-16,0-3 6 0,-4-1 3 16,4-5 7-16,-2-7 1 0,0-2-4 15,-5-4-6-15,0-5-5 0,0-6-3 16,-1-2-4-16,-2-3-5 0,0-8-2 0,-1-2-5 16,-2-6-4-16,2-5-13 0,-2-5-10 15,2-5-13-15,5-5-18 0,-2-2-20 0,6-2-26 16,2-1-27-16,4-2-34 0,0 0-31 15,4 1-29-15,2-3-531 0,2 3 249 16,7-7 165-16</inkml:trace>
  <inkml:trace contextRef="#ctx0" brushRef="#br0" timeOffset="51547.443">15658 8189 46 0,'20'2'105'0,"1"2"-1"0,5 2-12 0,-2 3 0 16,0 3 0-16,-1 1-10 0,-1 2-5 16,-2 3-6-16,-2-1-2 0,-4-1-5 15,-1 2-1-15,-5-3 2 0,1-2 11 16,-5 1-1-16,1-3 3 0,-3-1-3 0,0-1-7 16,-2-3 1-16,0 1-4 0,2-3-6 15,-2-4-5-15,0 6-5 0,0-6-5 0,0 0-7 16,0 0-6-16,10-11-6 0,-2 3-4 15,2 1-6-15,-2-1 5 0,2-2-9 16,1 3 0-16,-1-1-7 0,1 2 2 16,0 0-1-16,-3 3-2 0,2-1-4 0,2 2 0 15,0 2-1-15,0 2 4 0,1 0-4 16,4 0 5-16,0 1-3 0,1 1 2 0,0 0-1 16,2-2-1-16,0 0 4 0,1 0-3 15,1-2 2-15,-2 0-2 0,2-4 3 16,1-2 0-16,-1-1 2 0,-4-2 5 15,0-4 8-15,-8-1 2 0,0 1 4 0,-5-3 2 16,-5-2-4-16,-7 2-2 0,-5 0-2 16,-6 1-1-16,0 0-3 0,-5 3-4 0,-1 3-1 15,1-1-11-15,0 5-18 0,4 1-23 16,0 4-23-16,2 0-21 0,4 2-9 16,2 2-3-16,5-2-5 0,4 2 1 15,2-4 1-15,0 0 2 0,14 11 7 0,0-7 8 16,0-3 9-16,5 1 7 0,-1 1 7 15,0-3 9-15,2 0 8 0,0-3 11 16,0 3 10-16,-3-3 13 0,-1 3 11 0,-2-2 8 16,-2 0 10-16,0 2 1 0,-1 0 1 15,-2 4 13-15,-1-1 7 0,-2 3 4 16,1 4-4-16,-3 0 4 0,0 4-1 0,0 2-4 16,0-1 2-16,1 1-4 0,2 0-2 15,-1 0-1-15,0-1 0 0,2 0-3 16,1-2 3-16,0-1-4 0,1-1-2 0,1-1 0 15,3-4-4-15,-1-1-2 0,2-5-2 16,-1 0-2-16,2-3-2 0,0-2 1 16,1-2-5-16,-2-1-1 0,0-1 0 15,-1-1-3-15,0 3-1 0,-2 1 3 0,-4-2-1 16,3 2-3-16,-4 2 1 0,-1-1-3 16,0 4-2-16,-6 1-4 0,0 0 6 15,0 0-3-15,11 9 1 0,-11-5 3 16,4 3 0-16,-2-1-5 0,2 2-1 0,2-3 4 15,2 3-4-15,0-3 6 0,2 1-1 16,5-4-4-16,0 0 4 0,2-2-2 0,4-2 0 16,2-2 1-16,3-3-3 0,-1-5 4 15,3-1-3-15,-4-4 1 0,2-2 0 16,0-2-5-16,-5-2 4 0,1 2 5 0,-6 4 12 16,-4-2 16-16,2 2 10 0,-4 3 4 15,1 3-1-15,-5 0-7 0,0 3-6 16,-4 2-3-16,-2 4-5 0,0 2 5 0,0 0 4 15,-12 17 6-15,3-1 6 0,-1 4 0 16,-3 7 0-16,0 6 3 0,-3 6 4 16,2 5 2-16,2 4-2 0,2 3-7 15,-3 23-1-15,2-1-4 0,-2-1-3 0,5-10-3 16,2-9-4-16,2 1-5 0,-4-5-1 16,6-10-1-16,-2-2-2 0,2-8 3 0,0-3-4 15,0-5 3-15,0-6 0 0,2-6-1 16,-2-4-5-16,2-5 0 0,0 0-7 15,-4-25-1-15,4 6-1 0,0-6 0 0,0-5 2 16,0-4-9-16,2-8-4 0,2-10-5 16,0-3-2-16,2 1-4 0,4-2 0 15,6-12 1-15,-3 11 1 0,2 12-1 0,2 2 1 16,1 8-1-16,6 0 0 0,6 7 4 16,-5 9 0-16,5 2-3 0,2 6 2 15,-5 5 1-15,-1 1 0 0,-4 8-1 0,0 0 0 16,-1 3 2-16,-6 1 3 0,-2 4 2 15,-5-1 4-15,-4 2 4 0,-6 0 7 16,-6 3 6-16,-7-2 2 0,-7-1 4 0,-10-1-2 16,-1 0-2-16,-3-3-3 0,-4 0-1 15,2-4-5-15,3-3-18 0,4 1-32 16,-1-2-43-16,5-2-47 0,4 1-57 0,1-3-57 16,3-2-637-16,4-4 299 0,3 1 196 15</inkml:trace>
  <inkml:trace contextRef="#ctx0" brushRef="#br0" timeOffset="52789.1366">17904 8241 102 0,'17'3'151'0,"-4"-3"-10"16,10 0-3-16,7 0-9 0,14-3-3 0,13 0 1 15,7 0-4-15,32-3-6 0,3 2-12 16,0 1-11-16,3-1-12 0,-11 0-5 15,-15 1-7-15,-12 3-7 0,-16-1-7 0,-1 1-5 16,-11 0-3-16,-2 0 0 0,-9 0-5 16,1 0 0-16,-8-2-4 0,-3 2-13 15,-2 0-29-15,-7 2-27 0,-6-2-33 16,0 0-47-16,0 0-33 0,0 0-418 0,0 0 190 16,-38-7 126-16</inkml:trace>
  <inkml:trace contextRef="#ctx0" brushRef="#br0" timeOffset="53039.888">18713 7961 50 0,'44'11'128'16,"3"0"-11"-16,-3 5 2 0,5 1-5 16,21 11-7-16,-6 3-10 0,-3 3 2 15,-4 0-1-15,-15-3 1 0,-8-2-4 0,-4-1 7 16,-9 1 4-16,-7-2 2 0,-4-1-3 15,-6-1 2-15,-6 1-8 0,-12 3-7 0,-2-2-9 16,-12 2-5-16,-10-2-8 0,-2-2-8 16,-20 8-12-16,8-12-12 0,9-2-17 15,-1-4-28-15,8-3-29 0,5-1-28 16,5-3-38-16,7-3-50 0,4-1-489 16,6-2 218-16,5-4 144 0</inkml:trace>
  <inkml:trace contextRef="#ctx0" brushRef="#br0" timeOffset="53717.4788">19833 8043 86 0,'10'7'130'0,"3"6"-1"0,-1 3-1 16,2 4-5-16,-4 2-1 0,-2 0-18 15,-2 5-1-15,1-2-9 0,-2 2-7 16,-3 0 0-16,0-4-3 0,-2-2-1 0,2-2 4 16,-2 0 0-16,0-4 0 0,2 0 0 15,-4-4 0-15,4 0-1 0,0-3-3 16,0-2-9-16,2-2-8 0,-4-4-6 0,15-4-9 16,-2-2-6-16,2-2-2 0,7-3-7 15,4-2-3-15,4-4-3 0,-1-3-3 16,1 4-3-16,-2 1-4 0,-1-1-1 15,-5 4-3-15,-4 0-5 0,-2 5-1 0,-2 1-4 16,-1 5 2-16,-3 1-3 0,1 4 1 16,-2 4 0-16,-1 0-1 0,0 3 1 15,0 0-1-15,2 1-2 0,-2-2-3 0,0 4-3 16,3-3 2-16,-3-1-2 0,3 0 0 16,2-1 3-16,-1-3-2 0,1 1-3 15,4-5 5-15,-3 0 0 0,2-4-2 0,0 0 0 16,1 1 3-16,1-5-4 0,-4-2-1 15,1 1 4-15,0-1 0 0,-3 1 1 16,-1-2-1-16,0 5 4 0,-3-1-4 0,1-1-1 16,-3 3-1-16,0 0-4 0,-6 3 1 15,10 3-1-15,-2 2 2 0,-4 1 0 16,2 4 2-16,0 1-3 0,0 0 3 16,5 3 0-16,0-1-4 0,1 1 4 0,3-3 2 15,3 2 1-15,-2-3 0 0,5-1 4 16,0-2 0-16,2-1 1 0,1-3 5 15,-1-1 3-15,0-4 1 0,3-4-5 0,-3 0 9 16,1-4 2-16,-6-1 2 0,-3-2-3 16,-4 0 3-16,-9-7-1 0,-4 3-6 15,-9-6-2-15,-8 1-1 0,-7-3-4 0,-7 0 3 16,-3 1-5-16,-4 6 0 0,0-1-9 16,1 6 0-16,3 1-13 0,3 3-20 0,1 1-20 15,4 4-27-15,3 1-19 0,6 3-21 16,0 1-17-16,6 1-20 0,4 0-15 15,5 0-472-15,4-2 220 0,0 0 145 16</inkml:trace>
  <inkml:trace contextRef="#ctx0" brushRef="#br0" timeOffset="54351.3401">21295 7442 182 0,'7'-13'177'0,"-3"3"-11"15,0 2-18-15,-2 5-15 0,-2 3-7 16,0 0 0-16,0 0-1 0,2 23-4 0,-4-4-24 16,-2 6-2-16,0 9-5 0,-2 6-7 15,1 12-1-15,-1 1-6 0,2 4-5 0,1 2-3 16,3 0-4-16,0 0 3 0,3 0-7 16,1-3-6-16,2-3-5 0,3-3 0 15,1-5-3-15,0-7-4 0,2-3-3 16,2-3 0-16,3-3-3 0,0-5-4 0,4-2-2 15,1-7-3-15,0-6-2 0,4 0-2 16,-1-5-2-16,1-2-3 0,2-4 0 16,-3-2-4-16,0-5 0 0,0 0-2 0,-3-5 5 15,-3 0-5-15,-2-3 1 0,-7 1 2 16,1-3 1-16,-3 3-4 0,-6 1 1 16,0 2 3-16,-2-1-4 0,-2 5 0 15,-4-2-4-15,2 3-1 0,-4 2-1 0,-1 4-3 16,1 0 0-16,8 2-1 0,-22 8-1 0,12-1 0 15,2 5 5-15,0-1-7 0,4 0-1 16,0 5-1-16,4-2 0 0,2 0-1 16,4 2 2-16,4-2 1 0,2 0 0 15,3-2 0-15,4-3 1 0,2-1 1 0,3-2-1 16,1-5 1-16,2-2 3 0,3-3-4 16,-1-3 1-16,3-3 0 0,-4-5-1 15,1 0 1-15,-5-1 0 0,-3 1-1 0,-2-1-2 16,-2 1 3-16,-3 2 0 0,0 1-2 15,-2 3 0-15,-2-1 1 0,-1 1-2 16,0 3-5-16,-1 0 1 0,1 1 1 0,1 3-1 16,-2 2 1-16,-8 0 0 0,22 7 2 15,-10 1 0-15,2 0-1 0,-4 3 7 16,0 1-5-16,1 1-1 0,-3 0 3 16,-1 2-1-16,-5 1 0 0,0-1 3 15,-4 1 0-15,0 0-1 0,-7-1-6 0,-3 1-22 16,-3-1-25-16,-5-1-33 0,2-1-46 15,-6-2-42-15,-3-1-37 0,-3-4-532 0,-2-1 252 16,-1-5 167-16</inkml:trace>
  <inkml:trace contextRef="#ctx0" brushRef="#br0" timeOffset="54572.2144">21191 7780 121 0,'16'-10'161'0,"4"1"-9"16,4-3-4-16,8 1-7 0,1 0-9 0,3 1-7 16,3 2-7-16,-1-1-12 0,-2 2-9 15,-3-1-10-15,-3 2-10 0,-2 1-4 16,-5 0-9-16,-4 2-6 0,0 0-4 16,-3 0-13-16,-2 0-19 0,-4 0-27 0,1 3-39 15,-5-1-58-15,-6 1-451 0,0 0 188 16,0 0 124-16</inkml:trace>
  <inkml:trace contextRef="#ctx0" brushRef="#br0" timeOffset="60841.7969">15138 5888 41 0,'0'0'126'0,"0"0"-11"0,2-4-8 15,-2 4-12-15,0 0-10 0,0 0-7 16,0 0-7-16,0 0-3 0,0 0-13 16,0 0-6-16,0 0-1 0,0 0-5 15,2-6-6-15,-2 6-10 0,0 0 2 0,0 0 0 16,0 0-3-16,0 0-9 0,0 0 8 16,0 0-2-16,0 0 0 0,0 0 0 0,0 0-4 15,0 0 6-15,0 0-8 0,0 0 1 16,0 0-1-16,0 0 6 0,0 0-3 15,0 0-2-15,0 0 1 0,0 0 4 16,0 0-2-16,0 0-2 0,0 0-2 0,0 0-2 16,-19 8 0-16,19-8 1 0,0 0 2 15,0 0-3-15,-8 2-2 0,8-2-3 0,0 0 6 16,-8 2-8-16,8-2 5 0,0 0-3 16,0 0-2-16,0 0-1 0,0 0-1 15,0 0-2-15,-12 0 2 0,12 0 1 16,0 0-5-16,0 0 3 0,0 0-1 0,0 0-5 15,0 0 5-15,0 0-2 0,0 0 0 16,-6 2-4-16,6-2 4 16,0 0-1-16,0 0 0 0,0 0 4 0,0 0-1 0,0 0-14 15,0 0 10-15,0 0 0 0,0 0-1 16,0 0 3-16,0 0-4 0,0 0 3 16,0 0-2-16,0 0 3 0,0 0-5 0,0 0 6 15,0 0-6-15,0 0 5 0,0 0-3 16,0 0 1-16,0 0 2 0,0 0-2 15,0 0 2-15,0 0 0 0,0 0-6 16,0 0 4-16,0 0 1 0,0 0-4 0,0 0 3 16,0 0 8-16,0 0-15 0,0 0 10 15,0 0 1-15,0 0-5 0,0 0 4 16,0 0-1-16,0 0-3 0,0 0 3 0,0 0-2 16,0 0 2-16,0 0 0 0,0 0 1 15,0 0-2-15,0 0 3 0,0 0-4 16,0 0 9-16,0 0-3 0,0 0 0 0,0 0 0 15,0 0 1-15,0 0-5 0,0 0 4 16,0 0 0-16,0 0-1 0,-4 5 3 16,2 7 11-16,0 7 7 0,0 10 4 15,-3 6-8-15,-1 15 5 0,0 4-1 0,-3 17 2 16,-2 4-6-16,1 0-4 0,4-13 1 16,-2-7-3-16,0-3 0 0,4-2-6 15,-2-10-2-15,2-5-5 0,0-4-17 0,2-1-21 16,0-8-7-16,0-1-18 0,0-6-35 15,-1-6-34-15,1-5-15 0,0-4 5 16,2 0 8-16,-4-15 13 0,6 0 10 0,0-6 11 16,0-8 7-16,5-9 8 0,-1-8 8 15,4-3 8-15,1 0 18 0,0 2 17 0,-1-3 21 16,3 5 8-16,-5 9 5 0,3 4 7 16,0 5 0-16,-5 2-3 0,4 4-2 15,-4 7 2-15,6 0 2 0,-2 4 12 16,4 5 5-16,2 7 16 0,3 4 8 0,2 4 13 15,10 9 4-15,8 11 2 0,11 9-38 16,1 7-5-16,3 2 3 0,-2 0-2 16,-3-3-6-16,-1-3 9 0,-11-8 12 15,-3-7-1-15,-7-6 14 0,-2-2 12 0,-6-4 25 16,1-4 23-16,-4-3 14 0,-1-2-4 16,-2-6-6-16,-1-6-8 0,-1-3 1 0,-1-4-10 15,-1-9-12-15,0 0-8 0,-3-5-12 16,0-5-4-16,0-5-10 0,-2 2-7 15,4-7-8-15,-2 3-5 0,-2 3-7 16,2 2-3-16,0 5-11 0,1 4-14 0,-3 2-17 16,4 2-14-16,-1 5-10 0,4 4-1 15,-1 3-2-15,2 5-4 0,2 5-18 0,2 5 6 16,-1 2-8-16,4 5 2 0,-2 2 8 16,3 7 8-16,0 0 9 0,0 1-1 15,-1 0 4-15,-3 2 3 0,4 0 6 16,-4-1 2-16,2-3 0 0,-2-1 4 0,1-2 2 15,0-5 1-15,0 1 2 0,3-3 4 16,-4-3 4-16,1-2 1 0,2-3 1 0,-4-6 1 16,-1 1 2-16,2-4 6 0,-2-1 2 15,-5-6 3-15,-1 1-3 0,-3-4 3 16,-5 2-2-16,-5-2 0 0,-6-1 1 16,-5 2-7-16,-8 1 1 0,-3 1-3 0,-1 4-6 15,-2 1-21-15,4 2-14 0,0 2-20 16,3 2-22-16,3 2-23 0,4-1-18 15,3 1-355-15,2 1 164 0,11-1 108 0</inkml:trace>
  <inkml:trace contextRef="#ctx0" brushRef="#br0" timeOffset="61416.3882">16670 5754 50 0,'0'-5'176'0,"2"1"-9"0,-2 4-19 15,0 0-7-15,0 0-4 0,-4 30-10 16,2-8-8-16,0 4-6 0,2 8-12 16,0 5-9-16,0 3-9 0,4 1-16 0,0 7-16 15,7-3-6-15,2 1-3 0,0-4-3 16,3 0-2-16,2-5-2 0,2-4-3 16,6-2 1-16,-5-9-3 0,5-3-1 0,-2-2-2 15,6-4-2-15,-4-4 5 0,1-5-8 16,1 0-2-16,-3-1 0 0,1-8-1 15,-3 1-6-15,0-2 2 0,-4-4-5 0,-2 1 6 16,0-5 0-16,-2 4 4 0,-4-4-3 16,-1 0 4-16,-6 1 2 0,0 0 0 15,1 1-1-15,-3 3-4 0,-2-1-1 0,-2 2-5 16,-3 1-2-16,-1 3-2 0,6 2-3 16,0 0-5-16,-18 11-2 0,13-4 0 15,-2 3-2-15,5 1 0 0,0 1-2 0,2 1 1 16,4 1 0-16,1-3 0 0,4 3-1 15,1-6 3-15,2 0-2 0,6-2 4 16,1-2-1-16,2-4 2 0,0-1 2 0,3-8-4 16,0 4 2-16,2-6-2 0,1-3 0 15,1-3 1-15,-7 4-1 0,3-3 1 16,-6 3-1-16,0 0-1 0,-2-1-1 0,-3 3 3 16,2 1-3-16,-4 3-3 0,-1-1-2 15,1 2 1-15,2 5 2 0,-3-2 2 16,2 6 1-16,2 0 0 0,0 3-3 15,-1 2 5-15,0-1 4 0,0 5-1 0,-3 1-3 16,0 2 1-16,-4 0 0 0,2 1 1 16,-4 1 5-16,-4 0-5 0,0 0-1 0,-2-1-1 15,-2 1-24-15,-4-3-20 0,2 0-39 16,-4 0-41-16,-1-5-37 0,-4-3-442 16,-2-5 206-16,-5-2 135 0</inkml:trace>
  <inkml:trace contextRef="#ctx0" brushRef="#br0" timeOffset="61587.5565">16935 5909 29 0,'10'-7'100'0,"10"-1"-5"0,5 0-13 0,5 0-1 16,6 1-10-16,4-1-9 0,-2 2-9 15,2 2-6-15,-6 1-10 0,0 1-16 16,-4 2-25-16,-5 0-42 0,-4 5-168 15,-4-2 73-15,-7 2 48 0</inkml:trace>
  <inkml:trace contextRef="#ctx0" brushRef="#br0" timeOffset="61868.0662">15089 7094 86 0,'15'8'176'0,"12"-3"-3"0,12-3 1 0,13-2-14 16,45-6 0-16,40-1-7 0,11-8 4 15,13-3-1-15,1-1-7 0,4-3-14 16,1 0-8-16,-3 1-4 0,-5-1-8 0,-13 3-16 16,-12 2-8-16,-32 3-10 0,-13 1-7 15,-22 3-6-15,-14 5-6 0,-11-1-4 0,-10 2-3 16,0 1-1-16,-5-2-6 0,-5 4-4 15,-4 0-14-15,-4-2-34 0,-4 1-53 16,-4 2-64-16,-6 0-64 0,0 0-645 16,9 0 282-16,-9 0 186 0</inkml:trace>
  <inkml:trace contextRef="#ctx0" brushRef="#br0" timeOffset="63019.675">27279 5469 96 0,'4'-6'103'0,"-2"3"-1"0,1-1 12 16,-3 4-5-16,2-6-5 0,-2 6 4 16,0 0-16-16,-11-8-10 0,-2 7-7 15,-1 1-7-15,-8 0-9 0,-5 0-5 0,-5 0-4 16,-4 0-4-16,-4 1-7 0,-3 1 0 15,-1 1-1-15,2-2-8 0,-1 1-1 16,9 0-4-16,3-2 2 0,1 2-3 16,5-2-2-16,4 2-1 0,0-2-6 0,3 0-5 15,2 1-1-15,3 2-1 0,-2-3-2 16,5 1-4-16,-1 1 3 0,3 2 0 0,-1 2 0 16,2 3-3-16,1 1 1 0,2 3 3 15,-2 5 3-15,4 2 6 0,-2 7 7 16,2 1 8-16,2 10 3 0,-2 3 5 15,0 2-1-15,4 3 3 0,-4 8-2 0,-2-1-5 16,4 0 18-16,-2-1-2 0,2-1-4 16,-2-5-4-16,0-4-1 0,2 1-5 15,0-3 0-15,0-5-5 0,-2-3-1 0,4-2-4 16,-2-3-6-16,0-2 5 0,2-2-2 16,0-4-2-16,4 0-7 0,0-1 8 15,2-4-2-15,6 3 0 0,4-7 0 0,1-2-4 16,6-1-1-16,0 1-2 15,5-4 1-15,-1-4-4 0,5 1-1 0,0-1 0 16,1-1-6-16,-1-1-7 0,-1-2-4 16,1 0-16-16,-4 0-25 0,-3-1-32 0,1 1-47 15,-10-2-57-15,2 0-521 0,-6 1 240 16,-5-4 159-16</inkml:trace>
  <inkml:trace contextRef="#ctx0" brushRef="#br0" timeOffset="63211.5688">26727 6153 111 0,'0'-6'148'0,"2"1"-14"0,2-1-5 0,6-2-21 16,6 1-6-16,2 1-13 0,3-2-11 16,5 0-7-16,2 3-5 0,-1 1-9 15,3-2-6-15,0 0-9 0,-1 3-28 0,1 1-43 16,-2-2-45-16,-4 2-299 0,0 1 126 15,-3-2 84-15</inkml:trace>
  <inkml:trace contextRef="#ctx0" brushRef="#br0" timeOffset="63516.105">27432 6094 96 0,'18'21'95'0,"2"-4"-6"0,-4 2-9 16,-1 0 10-16,0 2-6 0,2 2-15 0,0 2 9 16,0-1-9-16,-4-3 1 0,1 0-7 15,-3-2 9-15,0-1 3 0,-3-5 14 0,0 0 24 16,-2-2 12-16,4-1 19 0,-4-2 6 16,-2-2-8-16,0-3-20 0,-4-3-6 15,0 0-13-15,11-12-12 0,-5 3-16 16,-2-3-2-16,3-2-11 0,1-6-14 0,3-1-15 15,-1 3-25-15,3-3-29 0,0-1-26 16,3 4-26-16,2-2-30 0,-1 5-21 16,3 2-19-16,2 3-6 0,-6 2-6 15,6 5 0-15,-1-1 6 0,1 4-329 0</inkml:trace>
  <inkml:trace contextRef="#ctx0" brushRef="#br0" timeOffset="64257.4513">28022 6167 1024 0,'34'5'-102'0,"-6"-1"10"16,-5-2 11-16,-5-1 11 0,-2 1 23 0,-4-2 31 15,-2 3 32-15,2-3 26 0,-6 0 2 16,-6 0 8-16,8-3 5 0,-8 3-1 15,0 0-3-15,0 0-9 0,-21-5 8 0,6 2-3 16,-1 6-1-16,-2-1-6 0,-1 1-3 16,-4 5-3-16,4 1-21 0,-3 2 8 15,4 2 3-15,3 1-2 0,2 3-8 16,3-4-2-16,1 2-1 0,5 0-2 0,2-4 0 16,2 0 4-16,2 1-15 15,2-4 12-15,5-1-4 0,-1-3 0 0,3-2-7 16,-1-2 14-16,3 0-11 0,-1-4-2 0,0 2 0 15,-2 0 2-15,0-2 2 0,-1 3 0 16,0-1-5-16,-9 2-1 0,12 0-2 16,-12 0-6-16,11 2 6 0,-7 2 5 15,2 1 0-15,-2 3 0 0,0 1 0 0,6 0-5 16,-2-1-4-16,4 2 8 0,1-3-1 16,4-1-2-16,2-1 8 0,2-5 3 0,4-5 8 15,5-1-1-15,6-6 13 0,1-2 8 16,3-9 2-16,-3 0 11 0,1-3-7 15,-1-5 3-15,-3-2-4 0,6-12-2 16,-11 3-6-16,-5 4 1 0,-4-2 1 0,-2 0 6 16,-8 6-2-16,1 1 8 0,-5 7 1 15,1-1-4-15,-3 4-1 0,0 4-6 0,-2 6-10 16,-2 1-8-16,-2 9 4 16,-4 3-1-16,6 0-4 0,-17 16 1 0,6 2-5 15,-1 4 1-15,-2 7 0 0,4 2-2 16,0 3-2-16,1 3-1 0,5 1 0 0,2-7-3 15,4 2 0-15,0 0-5 0,2-4 3 16,7 4-2-16,-3-8-1 0,6 2 1 16,2-7-3-16,1-2 2 0,2-5 1 15,0-2-2-15,3-5 1 0,-2-2-3 0,2-4 2 16,1-4-3-16,2 1-3 0,-2-3 2 16,-1-4 1-16,1 2 0 0,-4-1-2 0,0-3 2 15,-5 5-2-15,2-2 0 0,-2-1 0 16,-3 5 1-16,-2-1-2 0,1 0-5 15,-3 2 1-15,-1 4 1 0,-6 0-2 16,8 6-1-16,-4-1 2 0,-2 1-4 0,2 4 0 16,-1 1-2-16,2-2 5 0,-1 1-3 15,0 0 3-15,4 1 0 0,-4-1-3 0,2-3 1 16,3 1 3-16,0-2-1 0,1-2 5 16,1-3 0-16,1 1 1 0,2 0-2 15,-2-2-1-15,2 0 4 0,0-2-4 16,-2 2 4-16,3 0-4 0,-2 0-2 0,0 2 5 15,-1-2-5-15,2 0-5 0,2 4-9 16,-4-3-17-16,1 2-25 0,2 0-22 16,4 2-42-16,-5-4-41 0,0 0-467 15,2 2 216-15,-5-1 143 0</inkml:trace>
  <inkml:trace contextRef="#ctx0" brushRef="#br0" timeOffset="66275.4641">29676 6130 27 0,'0'-8'172'0,"0"8"-12"0,-8-5-18 0,8 5-14 15,-14-4-12-15,4 6-10 0,-3-2-7 16,0 2-17-16,-4 3-2 0,1 1-11 0,-4 2-5 16,1 3-9-16,0-1-6 0,4 3-6 15,1-2-3-15,0 0-9 0,6 1-5 16,-2 0-3-16,4-3-4 0,1 1-2 15,3-3 0-15,2-1 6 0,2-1-17 16,-2-5 5-16,9 4 3 0,-3-4-1 0,-6 0-2 16,16-3-1-16,-4 2 0 0,-4-5 0 15,2 1 4-15,1-1-4 0,-3 4-1 16,1-4-3-16,0 1-4 0,-3 1 5 0,0 1-1 16,0-2-3-16,-2 4 0 0,-4 1 3 15,12 0-2-15,-12 0-2 0,8 7 0 0,-4-1 2 16,0 2-12-16,2 0 7 0,1 0 6 15,-1-1-6-15,1-1 3 0,1 1 2 16,3-3 1-16,-3 0-4 0,4 0 7 16,4-6-4-16,2 0 5 0,2-4 3 0,3-3-1 15,1-3-3-15,0-2 3 0,4-6 5 16,0-3 3-16,-1-4-2 0,1-1-2 0,-1-6-5 16,-1-1 3-16,-4-4-5 0,2-4-1 15,-5-3-2-15,-2 3 1 0,-2-3 11 16,0 5 13-16,-6 5 22 0,-3 2 6 15,0 8 4-15,0 3 2 0,-2 2-7 0,-2 6-9 16,1 3-7-16,-6 5-2 0,-1 6-3 16,4 1-3-16,0 0 1 0,-16 18-5 15,10-3 0-15,-1 8 1 0,0 4-2 16,1 7 4-16,2 1 4 0,-2 8-5 0,4 1-2 16,-3 7-1-16,3 1-3 0,2 1 2 15,0-5-3-15,2 3 0 0,0-6-3 0,-2 1-2 16,3-2-4-16,1-4-6 0,-2-1-7 15,0-8-13-15,0-1-12 0,2-4-27 16,-2-5-17-16,0-2-11 0,-2-2-14 16,2-6-36-16,3-1-24 0,-3-4-14 15,1-4-9-15,-3-2-4 0,0 0 10 0,6-13 13 16,-4 3 15-16,-2-1 20 0,2-4 20 0,-2-1 23 16,-2 1 24-16,2-3 21 15,-2 1 12-15,2 1 14 0,-2 0 11 0,2 3 5 16,-2 0-3-16,4-1 6 0,-2 1-4 15,2 1 2-15,0 1-3 0,2 0 4 0,2-1-6 16,0 0 0-16,5 5-1 0,-4-1 2 16,1 2-4-16,0 1 5 0,3 2-4 15,-3 0 1-15,1 3 4 0,-9 0-1 16,19 6 5-16,-11-2-2 0,3 2-3 0,-2 0 7 16,1 1-8-16,-2 0 4 0,3 3-6 15,0-4 4-15,-3 3-2 0,3-1-1 0,-1 0 5 16,0-1-9-16,0-1 0 0,2 1-1 15,-2-3 0-15,3 0-2 0,-2-2 4 16,4 2-2-16,-3-4 9 0,4 0-8 16,0-2-1-16,1-2 1 0,0 0 5 0,0-1-5 15,-2-1 1-15,0 0-1 0,-1 0 0 16,-1-1 2-16,-2 1-1 0,-1 0 11 16,-1 1 10-16,-1 1 8 0,-2 0 0 15,1 0 7-15,0 0-10 0,-1 1-6 0,-2 0-2 16,-4 3-7-16,0 0 3 0,12 4-2 15,-8 1-1-15,1 0 0 0,0 1-6 0,1 1 3 16,-2-1-11-16,2 1 10 0,2-1-1 16,-1 2 1-16,1-2 1 0,1-1-2 15,2 1-3-15,-3-2-1 0,2-2 4 16,4-2 1-16,-4 0 1 0,2 0-3 0,1-4 0 16,0 0 3-16,0-1 7 0,-1-1 3 15,-1-2 3-15,0-2-2 0,-3 1 6 0,-2-2 2 16,-2 1 2-16,-2-1-5 0,-2-3-4 15,-2 1-2-15,-4 0 2 0,-4 1-4 16,-1 0-1-16,-2 1 2 0,-1 2-7 16,-5 1-1-16,-3 3 3 0,2-1-7 0,0 2 1 15,-1 2-2-15,0 2-3 0,2 0-6 16,1 2-5-16,4 0-3 0,-1 2-5 16,4 0-5-16,1 0-2 0,4-1 8 15,3 1-10-15,3 2-7 0,0-6 5 0,13 5-4 16,-4-2-3-16,4-1 0 0,-1-2 7 15,5 0 2-15,0 0 1 0,2 0 2 0,0-1 10 16,0 1-4-16,-1-1 4 0,0-2 2 16,-1 0-1-16,0-2 7 0,-2 4-3 15,-1-1 3-15,-2-1-5 0,0 2 3 16,-2 1 1-16,-1-2 1 0,2 1 0 0,-11 1-3 16,14 0 5-16,-7 0-1 0,1 3-3 15,-2 1 2-15,1-1 6 0,-1 3-6 16,1 1 10-16,-1 1-4 0,0 1-10 15,0-1 10-15,-2 0-4 0,4-2 7 0,-4 3-2 16,2-4 3-16,-4 0 5 0,2 1-6 16,0-2 3-16,3-1 3 0,-3 0 7 0,-4-3-7 15,15-3 1-15,-5 0 2 0,1-1 0 16,3-2-5-16,2 1-1 0,0-3-1 16,-1 0-2-16,2 2-1 0,0-1-2 15,-2 0 1-15,0 2-1 0,1-1 0 0,-2 3-1 16,-2-1 4-16,-1 3-3 0,1 1-3 15,-1 1 4-15,4 5 0 0,-5 1-4 0,3 4 3 16,2-3 7-16,-3 6-7 0,1-3 1 16,0 4-2-16,0 1-9 0,-3-3-29 15,2 1-46-15,-2-3-41 0,0-4-346 16,-2 3 159-16,-3-6 106 0</inkml:trace>
  <inkml:trace contextRef="#ctx0" brushRef="#br0" timeOffset="66552.2592">30634 5896 70 0,'8'6'65'0,"3"-3"1"0,-2-1 0 15,1 0 0-15,0-2 0 0,2-4 14 16,-2 1-6-16,-2-3-5 0,1-4-8 16,-5 1 1-16,0-1-5 0,-4-1-3 0,0 2-8 15,-4-2-8-15,0 3-1 0,-3 2-14 16,-1 0-18-16,2 0-20 0,-2 5-20 16,-2 1-38-16,10 0-227 0,-16 1 102 0,7 3 67 15</inkml:trace>
  <inkml:trace contextRef="#ctx0" brushRef="#br0" timeOffset="67744.3424">27285 7024 37 0,'-23'18'113'0,"5"1"-11"15,2-1-7-15,6 0-10 0,2-2-2 16,3 1-13-16,3-2-6 0,2 3-7 0,4-3-4 16,3-2 7-16,3 0-16 0,4-1-5 15,2-4 0-15,0-1-9 0,2-2 2 16,-1-3 2-16,-3-2 2 0,-1-2 0 16,-2-1-3-16,-3-5 3 0,-2 0-1 15,-4 0-8-15,-2-4 4 0,-4 1-6 0,-2-1-3 16,-6-1-4-16,-4-1-2 0,2 3-11 0,-3-1 12 15,4 3-9-15,0 1-3 0,3 1-18 16,2 1-2-16,3 0-2 0,5 3 3 16,0 3 3-16,21-10 5 0,2 2-3 15,5 0 1-15,10-4-2 0,7-4 5 16,1-4-7-16,-2 0 0 0,17-10 8 0,-5-3-1 16,-11 1 3-16,-10 3 0 0,-3-3 12 15,-2 0 11-15,-5-1 7 0,-8 5 8 16,-2-1 19-16,-3 6 10 0,-5 2 11 0,-2 2-4 15,-3 3-5-15,-2 4-7 0,-5 1-4 16,-4 6-7-16,1 5-1 0,-5 5-1 0,1 7-4 16,-3 6 0-16,-2 10-3 15,-2 10-1-15,4 6-3 0,0 5 1 16,1 23-3-16,3-1-2 0,4-5-2 0,3-6 0 16,4 22-3-16,4 0-2 0,3 2-1 15,-1-4-3-15,3-3-1 0,1-2-3 0,-3-14 1 16,-3-11-2-16,0-7-2 0,-2-3-1 15,-4-1 0-15,0-7-3 0,-2-2 0 16,-5 0 1-16,-5-8-3 0,-4-5-1 0,-4-5 3 16,-6-7-2-16,-2-3-1 0,-1-6 1 15,-5-7 0-15,-3-6-1 0,3-8 0 0,4-6-3 16,5-2-1-16,6 0 4 16,6 1-2-16,5-1 1 0,6 5-2 0,6-1-3 15,6-3 1-15,6-1 1 0,10 0-2 16,3 2-2-16,5 0-3 0,0 4-11 0,2 2-19 15,-1 0-31-15,-1 6-44 0,2 4-50 16,-5-2-61-16,3 4-472 0,-2 0 235 16,-5 3 156-16</inkml:trace>
  <inkml:trace contextRef="#ctx0" brushRef="#br0" timeOffset="68659.6403">28731 6896 46 0,'0'0'186'15,"0"0"-20"-15,-21 19-6 0,10-2-17 16,-4 4-12-16,3 4-8 0,-2 1-12 15,-4 5-14-15,3 1-12 0,0 1-2 16,1-1-10-16,-1 2-7 0,3-3-9 0,-2 0-5 16,2-5-12-16,1-1-12 0,3-2-15 15,-1-4-9-15,5-4-3 0,-2 0-5 0,1-5-10 16,1-3-13-16,0-3-3 0,2-4 2 16,2 0-3-16,0 0 3 0,-2-19 8 15,2 6-1-15,2-5-4 0,2-1 5 16,2-5 1-16,1-1 2 0,1-1 11 0,1 1-10 15,2 0-5-15,-3 4 15 0,2 0-4 16,3 4-7-16,-4 1 8 0,3 7 0 16,3 1 2-16,0 4 1 0,2 7 3 15,1 0 2-15,6 6 17 0,-3 3-8 0,7 3-4 16,2 3 1-16,-3 1-1 0,0-1 7 16,1 3 2-16,-1-4-5 0,1 1 15 0,-3-3 6 15,-3-2 10-15,-4-2 10 0,2-3 14 16,-4-2 16-16,2-4 2 0,-4-2-1 15,3-4-6-15,-4-3 6 0,2-3-4 0,-3-3-8 16,3-5-5-16,-4-1-7 0,-3-5-7 16,3-1-7-16,-3-5-1 0,-1 1-5 15,-1 0-6-15,1 3-4 0,-3 4-2 16,0-2-1-16,0 5-7 0,0 2-6 0,0 4-11 16,0-1-5-16,1 5-12 15,0 5-10-15,1 2-23 0,2 4-13 0,-8-2-7 16,17 8 4-16,-9-3 8 0,3 3 5 0,0 0 1 15,-3 1 2-15,2 3 16 0,0 1-2 16,-2-1 7-16,-2 1 2 0,0 1 8 16,1 3 1-16,-3-1-1 0,2 1 4 0,1 0 1 15,-3 2 5-15,5-3 0 0,-3 1-1 16,2-2 0-16,0-1 4 0,4-1-4 16,-4-1 6-16,4-4 1 0,1 0 0 15,0-2 1-15,2-2 8 0,-3-4-1 16,1-2 5-16,-2-2 3 0,-3-1 5 0,0-6 0 15,-1 2-3-15,-5 0 1 0,-2-2 4 0,-7-3-6 16,1 1 1-16,-4-1-5 0,-3 3 1 16,0 0-5-16,-1 1-7 0,1 2-5 15,0 1-31-15,0 3-27 0,3-2-33 16,2 5-33-16,-2-3-379 0,8 2 173 16,2 2 115-16</inkml:trace>
  <inkml:trace contextRef="#ctx0" brushRef="#br0" timeOffset="68882.8192">29798 6732 45 0,'0'0'114'16,"0"0"-9"-16,4 21-9 0,-1-6-9 16,-3 6-1-16,0 6-3 0,0 4-6 15,0 1-6-15,-3 4-8 0,1 2 0 16,0 0-6-16,-1-1-10 0,1-5-7 0,0-2-23 15,2-3-14-15,0-1-25 0,-2-5-11 16,2-1-3-16,0-5-10 0,-2-4-14 16,0-2-13-16,0 0-3 0,2-6-165 0,0-3 82 15,0 0 54-15</inkml:trace>
  <inkml:trace contextRef="#ctx0" brushRef="#br0" timeOffset="69331.4559">29769 7216 435 0,'-5'-7'-12'0,"3"-2"19"0,-3 0 15 16,5 2 5-16,-2-3-3 0,2 2 2 15,5 1-6-15,-1-1 0 0,1 0-1 0,5-1 3 16,0 3 5-16,6-1 3 0,0-1-3 15,5 1 5-15,5-2-6 0,2 2 5 16,3-2-10-16,1 0 19 0,2-4 8 16,-5 1 5-16,3 0 5 0,-2-1 3 0,-7 0 8 15,-2 1 4-15,-2-1 4 0,-2 1 15 16,-4 1 0-16,-3-1-9 0,-4 3-1 0,-1 1-9 16,-3 0-5-16,-2 2-8 0,0 6-8 15,-9-3-7-15,9 3-2 0,0 0-5 16,-22 17-9-16,13-6 4 0,2 1-9 15,1 1-1-15,2 3-2 0,2-1-4 0,2-3-4 16,4 6 0-16,2-3 1 0,3 0-2 16,6-2 1-16,3-3-4 0,2 0 1 15,3-2-2-15,3-5 0 0,-4 0-4 0,4-6 3 16,0 2 1-16,1-5 0 0,-1 0-4 16,-4-2 1-16,0 1 2 0,-3-2-1 15,-4 2 0-15,0-3-4 0,-3 2 1 0,1 1 0 16,0-2 1-16,-5 3-2 0,3 3-5 15,-1-3 0-15,3 2 6 0,0 1-2 16,1 3 1-16,6 0-8 0,-4 1 8 0,4 1 2 16,-1 3-1-16,-3 1-1 0,2 1 8 15,-6 3 5-15,1-2 19 0,-2 6 12 16,-5-1 10-16,-2 0 4 0,-4 1-3 16,-4 1-4-16,-4 1-6 0,-6-1-4 0,2 0-12 15,-4 0-31-15,-4-1-54 0,3-1-59 16,-2-3-90-16,4-6-618 0,-1 0 279 15,-2-4 184-15</inkml:trace>
  <inkml:trace contextRef="#ctx0" brushRef="#br0" timeOffset="71165.4577">19009 5835 46 0,'73'-13'69'0,"-12"1"-8"16,-7 0-5-16,2 3-4 0,-1-1-9 15,-13 3-2-15,-1-1-4 0,-10 3-2 0,-3-1-1 16,-10 2-10-16,0 0-3 0,-8 2-6 15,-6 0-9-15,-4 2-12 0,0 0-5 16,0 0-3-16,-40 6-1 0,17-4 2 16,-7 0 0-16,-4 1 3 0,1 2 0 0,-7-1 5 15,-3-1 0-15,5 1 0 0,0-1 1 16,2 3 1-16,2 4 2 0,5 1 3 16,1 6 10-16,2 2 17 0,5 2 2 0,-1 6 1 15,6 6 9-15,4 1 4 0,1 1-2 16,2 7 1-16,3 5 0 0,2 2-4 0,1-3 0 15,3 1-4-15,0 7 2 16,3-3-10-16,-1-7 5 0,2 0-6 0,-2-4-6 16,0-2 5-16,0-5-4 0,0-5 0 15,-2 1-10-15,3-9 6 0,-3-1-4 0,0 0-16 16,0-1-28-16,2-6-46 0,-2-1-270 16,2-4 117-16,2-3 78 0</inkml:trace>
  <inkml:trace contextRef="#ctx0" brushRef="#br0" timeOffset="71540.0513">19573 6353 94 0,'-7'-14'153'0,"-2"3"-12"0,1 0-14 16,-7-1-18-16,1 4-4 0,-4 3-13 0,-2 1-20 15,-4 2 0-15,1 4-7 0,-5 4-2 16,2 5-12-16,-3 1-2 0,1 5-5 15,4 4-2-15,0-3-4 0,3 3 0 0,6-1-9 16,2-3-1-16,3-1-1 0,6-2-2 16,0-2 2-16,4-3-2 0,2 1-1 15,4-5 5-15,0 0-6 0,5-4 0 0,1-2 0 16,1-5-2-16,4-2-3 0,-1-1-3 16,4-3 2-16,-1 1-6 0,-2-3 2 15,0 1-1-15,-1 1-2 0,0 4-7 0,-4-3 3 16,1 4-1-16,0 1 0 0,-3 2-5 15,1 1-2-15,1 3-17 0,2 1-3 16,2 5 5-16,1 1-2 0,2 4 2 0,0 0 6 16,5 3 1-16,-2-1-3 0,6 2 4 15,0 0-22-15,-3 0-19 0,-1-4-15 16,-6 1-22-16,4-4-36 0,-9-1-312 0,-1-5 148 16,-6-2 97-16</inkml:trace>
  <inkml:trace contextRef="#ctx0" brushRef="#br0" timeOffset="71832.5371">18488 5907 87 0,'9'-5'117'15,"4"-3"-19"-15,8 0-11 0,2 0-9 16,14-1-3-16,4 0-9 0,11-3-2 0,0 3-11 16,3-2 1-16,0 0-9 0,-1 3-8 15,-2-3 9-15,-9 4-13 0,-3 0 7 16,-3 1-21-16,-7 1 7 0,-2 2-5 16,-5-1-3-16,-1 2-5 0,-4 1-7 0,-2 1-2 15,-4 0-6-15,-2 1-13 0,1 2-36 16,-3 2-30-16,-1-2-238 0,2 6 108 0,-3-4 72 15</inkml:trace>
  <inkml:trace contextRef="#ctx0" brushRef="#br0" timeOffset="72694.2877">20072 5976 97 0,'0'0'138'15,"0"0"-9"-15,6 10-18 0,-6-1-8 16,0 2-5-16,2 5-11 0,0 3-6 15,-2 1 7-15,2 5-1 0,0 2-6 0,-2 3-8 16,0 0-7-16,2 3-5 0,-2 0-4 16,0-1-9-16,0 0-1 0,0 1-14 15,0-3 6-15,-2-2-6 0,2 0 0 0,0-6-6 16,0 1-2-16,-2-4-4 0,2 0 0 16,0-2-2-16,-2-3-4 0,2-1 0 0,0-2 1 15,0 1-1-15,0-3-4 0,0-1 1 16,-2 0-2-16,2-2-8 0,0-6-21 15,0 0-12-15,0 0-24 0,0 0-17 16,0 0-17-16,16-19-9 0,-6 5-5 0,4-3-5 16,4-2 9-16,3-2 8 0,0 0 5 15,2 0 11-15,-1 0 7 0,0 2 10 16,2-1 14-16,-5 6 14 0,-3-2 17 0,2 3 11 16,-4 0 12-16,-1 3 16 0,0 1 3 15,-4-1 6-15,-1 5 5 0,0-1-9 16,-2 0-2-16,-1 2 3 0,-5 4-2 0,0 0 5 15,0 0 13-15,0 0-1 0,0 0 9 16,-27 8 0-16,12-3-5 0,2 1-2 16,-2 2-5-16,3-2-2 0,0-1-7 15,2 1 2-15,2-2-2 0,2 2 2 0,1 1-6 16,1 0 2-16,4-1-5 0,0 4 2 16,4-1-4-16,5 3-2 0,-1-3 0 15,0 3-2-15,6-2-4 0,0-1 0 0,5 1 0 16,2-1-5-16,-2 1-2 0,3-3-11 15,0-1-5-15,0-2-13 0,-1 2-15 16,1-5-12-16,0 1-6 0,0 0-2 0,-1-4-11 16,-2 0-1-16,0 1 4 0,1-4 4 15,-6 0 1-15,0-1 2 0,-1-1 9 16,-2-1 3-16,-2 0 3 0,-1-1 8 0,-2 2 7 16,-2-1 1-16,-2 0 8 0,2 0 16 15,-1 2 5-15,0 0 3 0,-1 4-2 16,0-4 16-16,-2 6-8 0,2-9-4 15,0 6 0-15,-2 3 3 0,0 0-9 0,0 0 4 16,0 0-2-16,0 0 1 0,0 0-2 16,0 0 2-16,0 0 11 0,0 23-5 15,0-15-4-15,2-1 6 0,0 0-7 0,0 1 2 16,2 2 1-16,0-3-9 0,2 1 4 16,1-2-10-16,-3 1-15 0,3-1-19 15,-1-2-21-15,0 0-21 0,1 0-280 0,-1-4 123 16,-6 0 80-16</inkml:trace>
  <inkml:trace contextRef="#ctx0" brushRef="#br0" timeOffset="73457.4544">20887 6334 52 0,'8'17'100'16,"-1"-2"-9"-16,-1-2-8 16,-2-3-8-16,0-1 20 0,0-1-31 0,-2 0-3 0,2-3 1 15,0-1-2-15,0 2 4 0,0-1 3 16,-4-5-1-16,8 1-11 0,-8-1-4 16,13-1-2-16,-3-4-5 0,1-1-6 0,-2 2-33 15,-1-1 1-15,0 1-8 0,0-2 2 16,2 2-2-16,-2 2-3 0,2 1 0 15,1 1 0-15,-3 0-2 0,3 1 2 0,0 4 4 16,-1-2 1-16,2 2-4 0,2 1 2 16,-2 0 3-16,3-1-2 0,2 1 1 15,0-4 4-15,2 1-1 0,2-1-1 0,3-2-1 16,-1-2 8-16,2-1-2 0,2-2 8 16,1-3 3-16,-2 1-1 0,-1-3 0 15,1-2 1-15,-6 2 7 0,2-2 7 0,-3 0 3 16,-7 3 2-16,1 0-1 0,-4 1 0 15,-3 0-1-15,-2 0-3 0,-2 5-4 16,0-1-1-16,-2 4-4 0,0 0 0 0,0 0 2 16,0 0-3-16,-16 11 1 0,11 1 2 15,1 1 0-15,2 3-1 0,-1 0 1 16,1 5 3-16,2 2-2 0,2 4-2 0,3 2-1 16,-1 7-2-16,1-2-1 0,1 3 0 15,-2 5-6-15,2-3 3 0,0-1-3 16,-4 0-1-16,3-2 0 0,-5-4 0 0,-3-2 3 15,-1-2-2-15,-4-1 2 0,0-5 5 16,-5-2 7-16,-2-3 4 0,0-4 12 16,1-3 5-16,-4-3 7 0,2-6 4 15,-2-1 0-15,4-4 1 0,-1-4-7 0,0-3-6 16,2-7-2-16,1 1-4 0,4-2-8 16,2-2-9-16,0 0-21 0,4 2-32 15,2-1-36-15,0 1-43 0,2 1-29 0,-2-1-34 16,4 4-43-16,-4 0-480 0,-4 3 236 15,-2-1 155-15</inkml:trace>
  <inkml:trace contextRef="#ctx0" brushRef="#br0" timeOffset="73763.4144">18478 7286 189 0,'-2'0'216'0,"2"0"-12"0,40-9-14 16,1 1-13-16,43-5-12 0,16-1-17 0,29-4-11 15,10-3-5-15,18 2-6 0,8-2-15 16,10 1-4-16,3-1-2 0,-6 2-3 16,1 1-5-16,-5 0-3 0,-5 1 0 0,-9 3-1 15,-8 0-6-15,-13 2-7 0,-31 5-6 16,-8-1-9-16,-25-1-5 15,-13 7-7-15,-12-3-5 0,-11 4-4 0,-1-1-6 0,-4 0-6 16,-5 0-10-16,-2 0-11 0,-2 2-27 16,-5-2-49-16,-4 4-71 0,0 0-64 15,-4-2-713-15,1 2 310 0,-7-2 205 16</inkml:trace>
  <inkml:trace contextRef="#ctx0" brushRef="#br0" timeOffset="74883.3903">26319 8293 131 0,'-8'-6'151'0,"6"4"-12"0,2 2-20 15,0 0-9-15,0 0-3 0,-12 14 0 0,10-6-1 16,-4 10 5-16,4 0-4 0,-5 6-3 16,1 4-1-16,-1 5-6 0,-1 1-4 15,1 4-5-15,-1 0-6 0,2 2-7 0,-2 2-9 16,0 6-4-16,4-9-7 0,0 0-3 15,0-2-7-15,0-4-4 0,2-5-14 16,0-1-28-16,2-4-27 0,-2-4-39 16,2 2-31-16,2-6-34 0,-2-3-498 15,-2-3 214-15,0-3 141 0</inkml:trace>
  <inkml:trace contextRef="#ctx0" brushRef="#br0" timeOffset="75180.1529">26892 8019 89 0,'0'0'172'0,"0"0"3"0,-3 31 1 0,1-7-3 15,-2 6-5-15,-2 8 0 0,-3 9-5 0,1 5-5 16,-4 22-8-16,-6 0-12 0,4 5-14 15,-4 0-9-15,4 2-10 0,-3-5-11 16,2 2-8-16,2-4-8 0,1-2-6 16,-1-12-7-16,4-10-5 0,-1 0-12 15,2-1 0-15,-3-4-10 0,2-7-7 0,1-4-24 16,-1-1-30-16,3-7-35 0,0-2-34 16,4-6-40-16,-2-2-70 0,2-5-544 15,0-7 253-15,0-2 168 0</inkml:trace>
  <inkml:trace contextRef="#ctx0" brushRef="#br0" timeOffset="75623.5434">27222 8474 106 0,'16'-8'114'0,"2"2"-9"16,1 0-9-16,0 3-8 0,0 3-6 16,5 3-13-16,-2 3-7 0,2 0-2 0,-3 2-5 15,1 3-3-15,-8 4 1 0,-2 3 6 16,-5 0-4-16,-5 3 2 0,-6 5 3 16,-7-1 1-16,-3 5 10 0,-4-2 7 0,-5 0 5 15,2-3 3-15,0 0 0 0,4-6-5 16,2-2-7-16,1-2-9 0,3-2-8 15,0-1-11-15,3-1-1 0,3-1-4 16,5-1-4-16,5-2-1 0,3 2-4 0,5-1-5 16,4-6-1-16,-1 3 0 0,6-4-3 15,1 2-2-15,3-1 2 0,-3-2 4 16,2 0 4-16,1 0 3 0,-3-5 4 0,-2 5 3 16,0-1 6-16,-1-1 3 0,-4-1 7 15,-1 2 2-15,0 1-3 0,-4-1-5 16,1-2-3-16,-4 3-6 0,4-2-5 15,-4 2-8-15,0-1-21 0,-2-4-32 0,1 4-41 16,-7 1-41-16,8-6-51 0,-1 4-54 16,-3-2-602-16,-4 4 276 0,6-4 183 15</inkml:trace>
  <inkml:trace contextRef="#ctx0" brushRef="#br0" timeOffset="77647.8055">26832 7546 18 0,'-6'-3'147'0,"6"3"-15"0,-8-1-15 16,8 1-11-16,0 0-13 0,0 0 3 15,0 9-1-15,10-2 8 0,12 3 4 0,11 1-5 16,21 2 3-16,32 3-4 0,18 0-1 15,35-2-7-15,9-2-1 0,11 1-2 16,13-2-4-16,14-3-2 0,6 3-5 0,6-1-3 16,-2-2-4-16,3 0-5 0,-2 0 1 15,2-3-9-15,-4-1-7 0,-6-2-2 16,-9-2-6-16,-10-2-4 0,-9 0-4 0,-10-2-3 16,-7 1-3-16,-32-2-1 0,-8 0-4 15,-9-3-2-15,-8 2-1 0,-22 3-1 16,-14-1-7-16,-11 2 5 0,-6-1 0 0,-4 0-3 15,-3 1 3-15,-3 1-4 0,-6 1-1 16,2-3-2-16,-8 3-3 0,1-1-14 16,-2-1-25-16,-1 1-31 0,-3-2-31 0,-7 3-44 15,12 0-52-15,-12 0-601 0,0 0 269 16,0 0 176-16</inkml:trace>
  <inkml:trace contextRef="#ctx0" brushRef="#br0" timeOffset="113788.4285">23037 5920 25 0,'-8'86'32'0,"-3"7"7"15,-1 25 1-15,1 7-3 0,-2 0-1 16,-1-1-3-16,2 2-1 0,2-5-2 15,-2-2 1-15,1 6-1 0,0-1 6 0,5 0 3 16,-3-1 1-16,3 0 0 0,0 1-1 16,4-20-6-16,2 3 3 0,-2-2 4 0,4 1 0 15,0 19 0-15,4-2 10 16,-4-18 0-16,5 19 0 0,-5-19 10 0,6 22 0 16,-4 5 6-16,1-4-2 0,3-3-2 0,3-3-5 15,-5-3-5-15,2 6-6 16,2-3 5-16,-2 3 0 0,2-1 0 0,-2 2 3 15,3-2-6-15,-2-3 6 0,-1-2-3 16,3 1-1-16,-1-2 2 0,-2 4 0 16,4 0 0-16,0 4 1 0,0-2-6 0,-3-1 0 15,-4 3-3-15,1-4-2 0,-4-19-2 16,-2-1 0-16,-2 4-5 0,-4 18-2 0,1-20 3 16,-4 16-2-16,1-21-3 0,-4-1-2 15,-2-3 1-15,0-1-3 0,-3-2-4 16,0 0 2-16,2-3-6 0,-1-3 7 15,-2-4-2-15,0-2-1 0,0-3-3 0,1-4-2 16,3-2 2-16,-6-4 1 0,4-12-1 16,3-8-12-16,-2 3 1 0,0-2-1 0,1-1-1 15,-2-1 3-15,2-2-1 0,0-1-1 16,0-7-2-16,2 6 1 0,-1-7-2 16,0 1 2-16,3-1-3 0,-1-3 3 15,1-1-1-15,0-5-2 0,2 1 0 0,-2-3 0 16,4 1 1-16,-3-4-1 0,1 0-2 15,1-3 2-15,1-2-2 0,2 1 2 0,-3-3-2 16,3-1-4-16,0-1-3 0,2-3-7 16,-2 1-13-16,2-3-13 0,-2 1-26 15,2-2-26-15,0-5-34 0,2-1-26 16,0 0-22-16,0 0-36 0,0 0-467 0,8-30 229 16,-2 5 152-16</inkml:trace>
  <inkml:trace contextRef="#ctx0" brushRef="#br0" timeOffset="117683.8915">12586 8997 29 0,'0'0'45'16,"0"0"-4"-16,0 0-1 0,0 0-1 15,0 0 1-15,0 0-6 0,0 0 6 16,0 0-1-16,0 0 2 0,-10 4-8 0,10-4-2 16,0 0 1-16,0 0 1 0,0 0-6 15,0 0 0-15,0 0-3 0,0 0 2 16,0 0-4-16,0 0-3 0,0 0-1 0,0 0-4 16,0 0 4-16,0 0-7 0,0 0 5 15,0 0-3-15,0 0-1 0,0 0-4 16,0 0 4-16,0 0-3 0,0 0-3 15,0 0 0-15,0 0 1 0,0 0-2 0,0 0-3 16,0 0 2-16,0 0 2 0,2 7 5 16,-2-7-1-16,0 0 3 0,12 8 2 0,-6-4 2 15,4 0 11-15,1 0-4 0,6-1-6 16,4 1 3-16,9-2-6 0,4 2 1 16,13-2-2-16,11-1 0 0,35 2-1 15,11-6-4-15,8 3 9 0,30-1-13 0,13-1 5 16,7-1 2-16,14 0-6 0,17-1 1 15,6 1-1-15,4 1-7 0,5-2 2 0,1 2 5 16,45 2 1-16,-42 0-5 0,0 0 0 16,39 2 2-16,-54 2-2 0,2-1 0 15,-4 3 3-15,-7 0-4 0,-4 2 3 16,-10-3-2-16,-9 3 3 0,-9-1-9 16,-7 0 5-16,-15 2 2 0,-29-1-3 0,-10-2 2 15,-8-1-2-15,-17-2-1 0,-15 3-1 0,-11-3 1 16,-3 0 3-16,-7-1 4 0,-7 1 3 15,1-1 13-15,-5 0 6 0,-4 1 2 16,0-3 5-16,0 1-2 0,-6 1-2 16,1-2-2-16,-3 3 11 0,2-3-20 0,-3 0 7 15,-2 1-8-15,4-1-1 0,-4 0-5 16,-2 2-2-16,-6-2-7 0,13 0-11 0,-13 0-28 16,6 2-39-16,-6-2-40 0,0 0-335 15,0 0 153-15,0 0 101 16</inkml:trace>
  <inkml:trace contextRef="#ctx0" brushRef="#br0" timeOffset="118797.4468">25340 9501 27 0,'9'6'39'0,"1"-3"3"0,7 0-2 16,11 2-4-16,10-4-5 0,23 4 1 0,34 0-2 15,12 0-4-15,30-1-3 0,3 2 2 16,1 0-1-16,1-1-2 0,3 7 0 16,-4-3 3-16,1 1-1 0,-3 1-4 15,-1 4-1-15,-3-1 2 0,-6-3-4 0,-24 1 3 16,-6-1 3-16,-8 0 0 0,-4-1-3 15,-20-3 1-15,-9-1 1 0,-12-1 2 0,-3 0-1 16,-3-2-1-16,-9 0 8 0,-1 0-1 16,-2-1 1-16,-5 1 1 0,-2-2-2 15,-2-1 1-15,-5 2-4 0,4-2-5 16,-6-2-3-16,1 2-12 0,-2 0-28 0,-1 0-50 16,1 0-234-16,-3 2 104 0,-2 1 69 15</inkml:trace>
  <inkml:trace contextRef="#ctx0" brushRef="#br0" timeOffset="121591.3417">16107 4252 92 0,'-2'-8'111'16,"0"2"-4"-16,2 0-2 0,-2 1-3 15,0-1-9-15,2 6-4 0,-4-7-14 0,4 7-6 16,0-8-11-16,0 8-4 0,-5-3-5 16,5 3-11-16,0 0-3 0,0 0-1 15,0 0-7-15,-12 14-2 0,8-4 4 16,-3 1-6-16,0 4-5 0,1-1-5 0,-2 1 4 15,2 1 0-15,0-1-2 0,-2-2 3 16,2-1-8-16,0-2 12 0,2 2-7 0,0-5 5 16,2 2 8-16,-2-1 1 0,1-1 2 15,1-2 5-15,0 2 2 0,2-1-2 16,0-6-3-16,4 5-5 0,5-2-1 16,3-3-3-16,6 4 0 0,2-2-6 0,4 0-1 15,3 2-4-15,1-1-6 0,0 5 5 16,-3 0 0-16,3 0-1 0,-4 1-3 15,2 4 2-15,-5 1-1 0,5 3-3 16,-8-2 2-16,0 3-1 0,-2 1-1 0,-5 5 3 16,0 0 1-16,-5 2-6 0,-2 2 5 15,-6 1 1-15,-6 5-4 0,-3-3 5 16,-4-2 1-16,-5 1-3 0,-10-2 5 0,-7-3 5 16,-1-4-4-16,-4-4 4 0,4-7 2 15,-3-3 3-15,8-3 1 0,-1-2-1 16,4-4-1-16,-1-2 4 0,3-3-1 0,2-1-5 15,6-2-6-15,3 1-1 0,4-1-4 16,2 1-1-16,5-3-7 0,2 3 0 0,4 1 0 16,4 1-3-16,0 0 0 0,5 1-1 15,-1 1-2-15,3 4 1 0,2-1-3 16,1 2 0-16,4 3-2 0,-2 2-4 16,1 1-10-16,2 1-8 0,0 0-13 15,5 5-14-15,-4-3-16 0,0 1-15 0,-1-1-21 16,-5-1-13-16,2-2-17 0,-2-1-7 15,-4-1-323-15,4-4 159 0,-6-2 106 16</inkml:trace>
  <inkml:trace contextRef="#ctx0" brushRef="#br0" timeOffset="121812.3517">16163 4195 6 0,'25'-10'112'16,"0"3"-1"-16,2 2-12 0,-1 2-6 0,2 0-7 16,-1 2-9-16,5-1-1 15,-2 2-9-15,1-2-14 0,-1 2 4 0,2 2-13 16,-5-2-20-16,-1 0-23 0,-4 2-24 16,-2-2-22-16,1 1-20 0,-6-1-198 15,0 0 89-15,-3 3 59 0</inkml:trace>
  <inkml:trace contextRef="#ctx0" brushRef="#br0" timeOffset="122066.024">17060 4139 107 0,'0'6'99'0,"0"0"2"0,2 0-10 0,0 1-1 15,0-4-7-15,0 3-6 0,2 0 11 16,3 0-4-16,-3 0 0 0,5-5-5 16,-1 2 0-16,1-2-6 0,-9-1 1 15,16-4-7-15,-7-2-8 0,-2 2-5 0,-3-5-17 16,2 2 5-16,-4 0-8 0,-2-4-11 16,2 4-19-16,-2 0-30 0,0 1-30 0,2-2-42 15,-2 2-361-15,0 1 156 0,2 1 103 16</inkml:trace>
  <inkml:trace contextRef="#ctx0" brushRef="#br0" timeOffset="122306.0583">17660 3698 88 0,'0'0'132'15,"0"0"-7"-15,0 0-12 0,0 0 2 16,-14 23 11-16,-3 2-1 0,-4 13-6 0,-12 16-5 15,-6 11-5-15,-3 3-8 0,-11 18-6 16,-2 3-6-16,0-4-9 0,4-2-5 16,-2-1-7-16,13-15-8 0,0-2-5 0,2-1-3 15,3 0-26-15,9-6-1 0,2-8-23 16,7-5-34-16,2-2-20 0,2-9-32 16,5-2-21-16,0 1-23 0,4-8-380 0,2-4 173 15,6-7 114-15</inkml:trace>
  <inkml:trace contextRef="#ctx0" brushRef="#br0" timeOffset="122572.4399">17646 4753 39 0,'0'0'90'0,"6"6"-6"0,-2-4 5 15,6 4-1-15,-2-3-6 0,4 0-8 16,5-3 6-16,-2 0-4 0,4 0 1 16,1-3 7-16,-4-3 5 0,-1 1 0 15,0-3-11-15,-5-2-3 0,-3 1-12 0,-7-1-4 16,-7-1-9-16,-3 1-2 0,-12 1-8 16,-2 1-6-16,-4 2-30 0,-4 1-38 0,-1 3-39 15,-2 0-49-15,3 2-308 0,2 0 146 16,1 2 97-16</inkml:trace>
  <inkml:trace contextRef="#ctx0" brushRef="#br0" timeOffset="123869.4801">25133 4185 15 0,'-8'13'76'0,"-1"5"-5"16,-2 2-5-16,3 1-4 0,-2 0-8 0,0 2 2 15,2-3-1-15,0 1-3 0,2 1 0 16,-1-7 0-16,1 1-2 0,2-2-4 16,-3-4 0-16,5 2 11 0,-2-3-1 0,1-1 8 15,1 0 0-15,0-1-2 0,0 1-4 16,2-2-1-16,0-6 4 0,2 7-18 16,5-3-4-16,-1-2-2 0,7 0-6 15,-2-1-3-15,7 2-1 0,2-1-6 0,3 1-3 16,2 1 0-16,3 2-2 0,-1 0-1 15,3 1-2-15,-1 1-5 0,1-1 3 0,-2 2 0 16,-3 2-5-16,-1-3-3 0,-2 4 5 16,-2 0 1-16,-4 0 0 0,0-1 2 15,-6 0 7-15,-1 2 7 0,-5 1 1 0,-2-3 8 16,-2 3 4-16,-6-1-3 0,-7-2 0 16,-2 2 1-16,-4-3-5 0,-3 1-4 15,0-4 0-15,-6 4-4 0,1-5-3 16,-1-1-2-16,-2-2-12 0,3 2-5 0,3-4-19 15,2 2-21-15,2-1-33 0,-1-2-39 16,4-2-22-16,2-1-29 0,3 0-341 16,6-3 171-16,-1-1 113 0</inkml:trace>
  <inkml:trace contextRef="#ctx0" brushRef="#br0" timeOffset="124114.0517">25206 4145 32 0,'12'-10'74'0,"-2"3"-8"16,7-1-6-16,0 1-6 0,6-1-8 15,1 1 1-15,1 1-11 0,0 0-3 16,-2 0-2-16,1 3-2 0,-3-1-3 15,0 0-3-15,0 2-11 0,-1 0-15 0,-4 0-24 16,2 2-24-16,-4-2-115 0,-1 2 56 16,1 0 37-16</inkml:trace>
  <inkml:trace contextRef="#ctx0" brushRef="#br0" timeOffset="124414.2296">26236 4040 25 0,'0'0'66'0,"0"0"-6"0,-9 6-6 0,9-6-6 16,0 0 0-16,0 0-2 0,0 0-6 15,7 10-1-15,-7-10 0 0,0 0 7 16,6 3 6-16,-6-3 10 0,0 0-4 16,0 0-4-16,0 0-6 0,0 0-4 0,0 0-15 15,0 0-16-15,0 0-21 0,-18-15-21 16,10 11-22-16,-2 2-26 0,2-1-164 0,-1 0 82 16,0 2 54-16</inkml:trace>
  <inkml:trace contextRef="#ctx0" brushRef="#br0" timeOffset="124715.4471">26727 3484 99 0,'0'0'104'0,"-20"26"-4"0,6 2 4 0,-3 11 2 15,0 7-11-15,-10 24-3 0,-1 7-10 16,0 3-5-16,-7 16-5 0,5-13-4 0,-6 12-1 16,4-18-9-16,3-5-3 0,-1-3 0 15,0-1-5-15,1-4-6 0,3 0-6 16,3-16-2-16,1-3 0 0,6-3-4 16,-4-1-7-16,2-1 7 0,0-2-10 0,4-5 0 15,1-1-18-15,1-1-24 0,3-6-23 16,0 0-30-16,3-4-24 0,0-2-23 15,4-5-296-15,0 0 141 0,6-3 94 0</inkml:trace>
  <inkml:trace contextRef="#ctx0" brushRef="#br0" timeOffset="124993.3711">26523 4810 48 0,'0'6'65'15,"0"-6"1"-15,0 6-4 0,0-6 9 16,0 7 4-16,0-7 12 0,0 0 8 16,8 0-10-16,-8 0-6 0,14-7-3 15,-8-1-10-15,-2 0-3 0,0 0-2 0,1 1-9 16,-1-3-10-16,-2 2-12 0,0-1-20 15,-2 2-22-15,0-2-25 0,-2 0-23 0,-2 2-31 16,-1-1-227-16,-1 2 108 0,-2-1 72 16</inkml:trace>
  <inkml:trace contextRef="#ctx0" brushRef="#br0" timeOffset="125437.4953">26185 3832 43 0,'-5'12'54'16,"1"-3"-4"-16,2 1-5 0,0 1-1 16,2-1-6-16,0-1-4 0,2 1 1 0,0-2-3 15,0 1 7-15,2-1 3 0,5-2 2 16,-2-1 2-16,3-3 3 0,0-1 1 15,-1-1-3-15,4-1 18 0,-5-2-10 0,1-3 4 16,-1 0-2-16,-1 0-4 0,-3-1 3 16,0-3-14-16,-6 2-3 0,0 1-4 15,-5-1 0-15,-3 1-2 0,-3 1-12 0,-1 0 1 16,-2 4-15-16,0 0-11 0,-2 2-21 16,4 2-23-16,-1 2-17 0,0 0-20 15,2 3-270-15,3 1 120 0,2 2 80 16</inkml:trace>
  <inkml:trace contextRef="#ctx0" brushRef="#br0" timeOffset="125994.0562">26634 4880 28 0,'0'0'80'0,"-8"-2"-8"16,8 2-7-16,0 0-7 0,-16 10-5 15,12-5-5-15,0 1-5 0,-2 2-8 0,1-1 0 16,3-1-3-16,-2 2-3 16,2-2-3-16,2 1-2 0,-3-1-1 0,3-6 0 15,3 9 6-15,-3-5-5 0,0-4 4 16,6 6 15-16,1-6 7 0,-7 0 4 16,12-7-2-16,-4 1 3 0,-2-4-1 0,0 1 0 15,-2-5-6-15,-2-1-5 0,-2 0-7 16,-2 0-8-16,-4-1-5 0,-4 1 0 15,0 2-9-15,-2 2-18 0,-2 0-19 0,2 0-19 16,-3 4-23-16,3 0-29 16,-2 2-282-16,4 4 128 0,2 1 84 0</inkml:trace>
  <inkml:trace contextRef="#ctx0" brushRef="#br0" timeOffset="144522.5318">19549 981 95 0,'-2'-6'141'0,"2"0"-6"0,-2 1-16 16,2 5-6-16,-2-8-13 0,2 8-9 16,-3-5-4-16,3 5-13 0,0 0-5 0,0 0-3 15,0 0 3-15,0 0-2 0,0 26 1 16,0-11-5-16,3 6-6 0,-1 6-3 16,0 3-1-16,0 7-5 0,0 2-7 15,0 3-2-15,0-2-4 0,2 2-7 0,-1-1-4 16,1-1 0-16,-2-4-4 0,0-4-1 15,1-2 0-15,-3-3-1 0,4-2 0 0,-4-5-1 16,0-2 2-16,2 0 8 0,-2-5 3 16,2-4 1-16,-4-3-3 0,2-6-4 0,0 0-5 15,-9-21-4-15,5-5 2 16,-3-11-3-16,-1-11-3 0,0-5-1 0,-3-26 0 16,-1-2-3-16,-2-3 7 0,0-1 10 15,4 2 2-15,-4 6 0 0,4 2 4 0,2 16-4 16,-1 9-7-16,5 9-1 0,2 3-4 15,2 3-5-15,2 3-1 0,6-3 0 16,5 3-4-16,6 4-4 0,8-3 4 16,7 6-2-16,7 3 0 0,5 6 0 15,5 5 0-15,2 5-2 0,-5 6 0 0,10 4 2 16,-3 4-1-16,-5 5-1 0,-3 2 2 0,-3 6 0 16,-3 1 0-16,-7 1 1 0,-9 1 4 15,-4-2 0-15,-6-1 0 0,-9 2 0 16,-6-2 1-16,-8 4-4 0,-9 2 5 15,-13 3-2-15,-6-2-5 0,-19 9 3 0,-2-7-1 16,7-5-6-16,5-6-13 0,3 0-21 16,8-3-29-16,2-3-21 0,9-3-38 15,-1 2-39-15,6-1-27 0,2-3-412 0,4 4 205 16,1-2 135-16</inkml:trace>
  <inkml:trace contextRef="#ctx0" brushRef="#br0" timeOffset="145098.3818">20308 1011 35 0,'12'2'103'16,"-8"0"-6"-16,2 0-10 15,-2 2 5-15,5-1-8 0,-3 5-6 0,1-2-8 16,1 4-1-16,1-1-11 0,1 4-10 15,-2-1 8-15,1 5-12 0,0-2-5 0,-3 3 0 16,0-2 0-16,0 0 6 0,-4 1 5 16,2-2 10-16,-1 0 6 0,-3-3 7 0,0-1 10 15,0 0 4-15,-3-3 7 16,3 2-7-16,-2-4-3 0,-2-4-7 0,2 3-6 16,2-5-8-16,0 0-8 0,0 0-10 15,-12-9-1-15,10-1-7 0,0 1-6 0,4-3-2 16,-2 0-2-16,2-1-7 0,2 2-1 15,0-2-2-15,2 1-4 0,0-1 0 16,1 2-1-16,2-2-5 0,-3 2-6 16,2 3 6-16,-1 0-4 0,1-1-3 0,0 6-1 15,1-1 0-15,2 0-2 0,-3 4-2 16,0 0 5-16,4 4-3 0,-2 0-3 0,-2 2 2 16,5 0 1-16,-2-1-2 15,-1 3 1-15,1 0-2 0,-1-2 2 16,0 1-3-16,4 0 1 0,-2-1-1 0,1-2 1 15,2 0 1-15,-2-3-2 0,1 1 5 0,0-2-1 16,-2 0 2-16,0-2 3 0,-1-1 0 16,2-1 2-16,-5-2-2 0,-1-2 0 15,-1 0 2-15,-2-4 1 0,-4 0-3 0,-4-1 0 16,0 0 0-16,-5-4 0 0,-1 4 0 16,-1 3-5-16,-2-2-9 0,1 3-14 15,-1 1-21-15,0 0-20 0,3 6-19 0,1 1-21 16,1 1-25-16,8 0-13 0,-11 5-19 15,7-1-350-15,4-4 175 0,4 10 115 16</inkml:trace>
  <inkml:trace contextRef="#ctx0" brushRef="#br0" timeOffset="145435.8909">21015 1027 169 0,'32'-6'18'0,"-4"2"15"0,-9-2 13 16,-1 3 9-16,-4 1 14 0,-4-1 10 0,-1 3 14 15,0-1-6-15,-1 1 20 0,-8 0-1 16,13 0-3-16,-13 0-6 0,10 6 1 15,-8-1 9-15,2 5-2 0,-2-1-7 0,1 8-3 16,-3 4-1-16,2 0-6 0,0 8-6 16,0 2-5-16,1 6-9 0,1 3-8 15,0 3-3-15,-2 2-6 0,2 6-4 16,0 1-4-16,-2-2-4 0,4 0-2 0,-4-9-8 16,1-3-2-16,0 0 2 0,-3-5-4 15,2-6 4-15,-2 3 9 0,-2-5 10 16,2-5 9-16,-6 1 2 0,2-4 4 0,0 1-4 15,-6-3-7-15,0-4-4 0,-6-3-6 16,-1-5 0-16,-3-3-5 0,-6-3-7 16,-2-7-9-16,-1-7-13 0,-5-9-19 0,2-3-11 15,3-1-11-15,3-5-21 0,2-2-17 16,2 2-17-16,2-4-18 0,6 7-19 16,1-1-27-16,1-3-23 0,0 1-28 15,2-2-481-15,2 1 232 0,4 0 154 16</inkml:trace>
  <inkml:trace contextRef="#ctx0" brushRef="#br0" timeOffset="145567.7521">20791 821 26 0,'0'-10'89'0,"2"2"-10"0,-2 1-8 16,2 1-10-16,3 1-6 0,2-1-11 0,1 4-14 16,2 0-15-16,3 2-15 0,4 4-23 15,0 0-20-15,4 5-95 0,2 2 47 16,-1 5 31-16</inkml:trace>
  <inkml:trace contextRef="#ctx0" brushRef="#br0" timeOffset="146173.3072">21397 1167 94 0,'10'0'115'0,"-1"-1"0"15,0-3 1-15,1 0-12 0,-2 0-1 0,-2-2 10 16,1 2-6-16,0-2 0 0,-5 0 2 15,-2 1 1-15,0 5-4 0,0-7-10 16,0 7-10-16,-9-6-9 0,2 5-9 0,7 1-8 16,-18 3-3-16,8 1-9 0,0 2-8 15,2 3-3-15,-2 1-2 0,3 1-4 16,1 2-2-16,2 1-8 0,0-1 1 16,4 0-4-16,2 2-5 0,2 1-5 15,4-3-10-15,1-2-3 0,3 1-13 0,2-5-9 16,2-1-3-16,1 0-16 0,4-5-1 0,2-1-2 15,1 0 0-15,4-5-1 0,-1 0 4 16,-2-4 5-16,0 1 14 0,1-4-6 16,-3 0 6-16,-1 1 6 0,-4 0 7 15,-2-1 9-15,-4 1 18 0,-2 1 12 0,-1 3 11 16,-5-1-5-16,3 2 13 0,-5-1-1 16,0 3-4-16,-2 0-6 0,0 4-5 15,0 0-5-15,0 0 0 0,0 0-1 16,0 0-5-16,-11 17-2 0,11-7 1 0,3-1-3 15,-1 1-2-15,2-2 0 0,0 1-2 16,7 1-4-16,-1-3 3 0,3-1-1 0,4-1 1 16,-1-2-2-16,6-6 2 15,-1 0-1-15,7-5-1 0,-4-2 3 0,4-5 1 16,2-4 5-16,-5-2-4 0,5-9 4 16,-2-4-1-16,-3-5-2 0,7-16 5 0,-11 6 9 15,-2 7 5-15,-8 5 14 0,-1 5 14 16,-1 5 7-16,-3 3-2 0,3 1-4 15,-5 6-7-15,0 2-7 0,-2 3-7 0,-2 6-4 16,0 6-5-16,0 0-3 0,0 0-3 16,-10 27-2-16,8-8-3 0,-5 4-9 15,3 2-14-15,2 3-17 0,-3 3-22 0,3 0-27 16,2 3-29-16,0 4-39 0,2 0-48 16,-2-4-567-16,2-1 256 0,1-5 169 15</inkml:trace>
  <inkml:trace contextRef="#ctx0" brushRef="#br0" timeOffset="146334.7586">22100 1132 93 0,'6'-6'114'0,"4"-1"-16"0,1-1-3 0,4 2-15 15,1 0-16-15,2-2-32 0,1 3-26 16,0-1-33-16,0 0-162 0,-3 2 64 15,2 3 43-15</inkml:trace>
  <inkml:trace contextRef="#ctx0" brushRef="#br0" timeOffset="146686.2329">19690 2133 106 0,'-16'8'165'0,"10"-4"-11"0,8 0-4 0,-2-4 6 16,34 0 9-16,2-3-5 0,23-2-1 16,30-6-4-16,12-3-9 0,26-6 0 0,17 1-3 15,11-1-11-15,3-1-3 0,12 0-12 16,3 2-4-16,3 2-5 0,-2 2-13 15,-13 3-9-15,-9 4-6 0,-15-3-9 16,-30 5-10-16,-10 0 2 0,-8 4-7 0,-24-1-7 16,-9 1-3-16,-14 1-6 0,-9-2-7 15,-1 1-2-15,-2 1-6 0,-7 1-4 0,3 0-16 16,-8 0-31-16,2 0-36 0,-2-2-34 16,0 4-37-16,1-1-47 0,-5 1-48 15,4 1-602-15,-2-2 282 0,-1-1 186 16</inkml:trace>
  <inkml:trace contextRef="#ctx0" brushRef="#br0" timeOffset="147001.3363">23124 1202 48 0,'0'0'129'16,"0"0"-9"-16,0 0-12 0,-4-4-11 16,4 4-4-16,0 0-7 0,0 0-13 15,0 0 3-15,4 15 2 0,-4-15 3 0,6 4 0 16,-4 0-3-16,-2-4-4 0,9 3 1 16,-4 0-1-16,-5-3 1 0,0 0 3 15,12 0-2-15,-12 0-9 0,8-10-1 0,-6 6-8 16,0 0-5-16,0-2-8 0,-2 6-15 15,0-7-26-15,0 7-26 0,-2-8-39 16,2 8-36-16,0 0-30 0,0 0-29 0,0 0-341 16,-16 18 169-16,10-5 112 0</inkml:trace>
  <inkml:trace contextRef="#ctx0" brushRef="#br0" timeOffset="147238.9975">23247 1685 76 0,'16'0'137'0,"2"-3"-18"0,1 1 11 16,-2-4 1-16,2 1 7 0,-5-1 10 0,2-2 0 16,-4-1-1-16,0-3-7 0,-3 1-11 15,-2 0-10-15,-5-1-11 0,-4 0-10 0,-5 1-14 16,-2 0-8-16,-3 2-17 0,-4 0-31 15,-2 2-34-15,1 2-41 0,0-1-55 16,0 0-80-16,1 1-389 0,2 0 194 16,2-1 128-16</inkml:trace>
  <inkml:trace contextRef="#ctx0" brushRef="#br0" timeOffset="148108.0378">25120 1119 73 0,'0'0'111'16,"-9"-5"-11"-16,9 5-12 0,-2-3-8 15,2 3-7-15,0 0-10 0,0 0-7 0,20-6-3 16,-12 3-2-16,3 2-10 0,1 1-6 16,3 0 1-16,0-2-6 0,-1 2-6 15,6 2 0-15,-1-1 1 0,-4 2-7 16,2-1-3-16,-3-1 2 0,0 4 1 0,-4-2-6 16,0 2-2-16,-4 1 4 0,5 2-1 15,-6 2 0-15,-1 1 4 0,-2 2-3 0,-2-1-3 16,0 3 9-16,-4 0-6 0,2-2 3 15,-3 3-6-15,1-1 5 0,0-1 0 16,-1-1-9-16,3 0 3 0,-4 0-2 16,4-1-4-16,0-2 0 0,2 4 1 0,0-4 1 15,0 2-3-15,2-1 2 0,2 2 2 16,2 0-1-16,1 1-6 0,1-1 4 0,1 1 0 16,2-1-3-16,-1 0 1 0,0 0-2 15,2-1-3-15,-4 0 6 0,-2 0 1 16,2-1 1-16,-2 0-3 0,1-1 10 15,-2 1 13-15,-3-2 9 0,0 3 13 0,-2-3 10 16,-2 2 7-16,0 1 3 0,-5-2 4 16,-2 1 4-16,-1 1 2 0,-2-3-4 15,-6 1 1-15,-1-1 0 0,-2-2-3 0,-2-2-3 16,-1-4-4-16,-1-1-6 0,-2-1-5 16,-1-4-5-16,-1 2-6 0,1-3-6 15,1-1-5-15,1-3-10 0,0 1-19 0,3-3-23 16,2 1-30-16,2-2-32 0,7-3-34 15,0 1-20-15,6 0-28 0,2 0-29 0,4 2-416 16,6-4 208-16,0 3 136 16</inkml:trace>
  <inkml:trace contextRef="#ctx0" brushRef="#br0" timeOffset="148556.3553">25903 1175 59 0,'-4'-6'196'15,"-2"3"-16"-15,2-1-16 0,4 4-20 16,-5-8-11-16,5 8-14 0,-4-3-12 0,2-2-15 16,2 5-10-16,0 0-8 0,6-5-14 15,-6 5 3-15,15-3-11 0,-3 0-2 0,4 1-6 16,0 1-5-16,4-1-4 0,-1-1-1 15,-1 2-4-15,2-1-5 0,1-1 1 16,-2 2-2-16,-2 0-4 0,-1-2 0 16,0 3 4-16,-4-2 7 0,1 2 7 0,-2-1 6 15,-1 1 4-15,-1 0 4 0,-1-2-3 16,-8 2-4-16,15 0-4 0,-6 0-6 0,-9 0-9 16,10 0-1-16,-10 0-5 0,8 3-3 15,-6 4 2-15,0 4-2 0,-2 5 1 16,-2 5-7-16,0 8 5 0,-4 6-2 15,0 1 0-15,-2 3 1 0,1 1-5 0,0 0 1 16,-1 0-3-16,2 1-3 0,-3 1 2 16,3-5-4-16,2 0 1 0,-5-1 1 15,5-6-4-15,-1-4-13 0,1 2-20 16,2-6-20-16,-2 0-25 0,2-4-30 0,2-2-26 16,-2-1-21-16,2-1-25 0,0-3-433 15,0-4 208-15,0 1 137 0</inkml:trace>
  <inkml:trace contextRef="#ctx0" brushRef="#br0" timeOffset="149399.8169">27519 1151 2 0,'0'0'97'0,"0"0"-8"0,0 22 10 15,2-5 7-15,2 8-6 0,2 5-4 0,0 7 1 16,4 8-6-16,-2 3-11 0,0 4-5 15,2-2-6-15,1 3-11 0,-1-2-1 16,1-2-2-16,0-2-9 0,-1 0-4 0,-4-9 2 16,4-4-11-16,-2-5-3 0,-2-5-5 15,0-2 3-15,-2-2 4 0,0-3-11 16,1-1 3-16,-1-5-3 0,-2-2-3 0,0-7-2 16,-2-2-2-16,0 0-2 0,3-20-5 15,-6 2 1-15,1-8-2 0,0-7-6 16,0-3 0-16,0-6 1 0,0-2 0 15,2 2 1-15,0 1 1 0,2-1-1 16,0 4-3-16,2 1-4 0,-2 5 2 0,3 4 1 16,1 1-1-16,0 4-2 0,3 2-1 15,1 0 1-15,3 4-3 0,2 3 3 0,1 0-2 16,4 4-1-16,-3 3 7 0,-1 5-6 16,6 4 4-16,-3 1 3 0,2 5-3 15,0 1 1-15,-1 6 6 0,-6 1-3 0,0 1 0 16,2 2 3-16,-8 0 2 0,1 0 3 15,-5 1 0-15,-2-1 2 0,-4 0-2 16,-2 4 1-16,-7-4-5 0,-3 0-7 0,-8-3-7 16,1-2-17-16,-2-3-7 0,-2 0-26 15,3-3-25-15,1-2-23 0,2-2-329 16,4-1 148-16,3-3 98 0</inkml:trace>
  <inkml:trace contextRef="#ctx0" brushRef="#br0" timeOffset="150205.7839">28221 1387 32 0,'19'15'57'16,"-5"0"-9"-16,0 1-1 0,-4-5-4 15,-2 0-6-15,-1 1 2 0,-3-5 1 0,0 2 4 16,1-1 6-16,-3 0 9 0,0 0 2 15,0-2-1-15,-2 0 3 0,0-1 2 16,0-5-3-16,-2 8 4 0,2-8-7 16,0 0-4-16,2 6-10 0,-2-6-4 0,0 0-6 15,0 0-4-15,0 0-1 0,19-11-14 16,-11 5 1-16,4 4 4 0,0-3-14 0,0 4 14 16,1-4-12-16,0 4 1 0,0-1 5 15,-1 2-11-15,1 0-1 0,0 2-1 16,1-2 0-16,-1 4 2 0,2-2-2 15,0 4 3-15,2-4 1 0,-2 3-8 0,-1-1 5 16,2-1 1-16,-4 2-2 0,1-4-1 16,-3 1 3-16,3 1 7 0,-2-6 0 15,-3 1 4-15,0-1-2 0,-2-6 8 16,0 1-8-16,-6-3-3 0,0-3-2 0,-8-3 2 16,0-2-4-16,-2 1-7 0,-3-1 9 15,0 1-2-15,-2 0 0 0,1 2-7 0,3 4 6 16,0 0-23-16,1 0-21 0,2 3-19 15,1 1-5-15,3 0-1 0,4 5 5 16,0 3 2-16,11-6-2 0,1 6-1 16,5 0-5-16,6 0 0 0,1 0 2 0,7 2-1 15,3-2 7-15,-2 0 8 0,4 0 5 16,-5 0 5-16,4 0 2 0,-6-2 10 16,0-1 15-16,-5 2 14 0,-3 0 23 15,-1-4 12-15,-4 2 20 0,2-1 14 16,-6 2 20-16,-2-1 1 0,3 2-4 0,-4-1-8 15,1-1-11-15,-3 3-7 0,-7 0-7 0,12 3-3 16,-6 3-6-16,-4 0-8 0,3 7 9 16,-2 2-2-16,-1 4 4 0,2 5-2 15,-2 2 2-15,0 4 4 0,0 6-2 16,0 4-1-16,2 3 2 0,-2 0 1 0,0 1-6 16,0 0-7-16,0-2-3 0,0 2-1 15,3-2-5-15,-3 0-1 0,0-4-4 16,0 1-3-16,-2 0 0 0,3-9 4 15,-1-2 2-15,-2-1 6 0,0-4 1 0,0-3 10 16,0-1 5-16,0-2 5 0,0-3 13 16,-2-2 2-16,-3 0-6 0,-4-3-3 0,-1-2-9 15,-4-1-5-15,-6-4-3 0,-1-4-5 16,0-1-9-16,-4-4-14 0,-1-4-21 16,-1-3-22-16,-1-4-22 0,2-3-24 15,4-5-29-15,2-3-38 0,6-6-41 0,1-1-36 16,2-7-504-16,9 2 245 0,0 0 161 15</inkml:trace>
  <inkml:trace contextRef="#ctx0" brushRef="#br0" timeOffset="150356.3603">28961 938 9 0,'2'-8'58'0,"-2"8"-19"15,8-3-20-15,-8 3-29 0,0 0-30 16,16 14 14-16,-10-7 9 0</inkml:trace>
  <inkml:trace contextRef="#ctx0" brushRef="#br0" timeOffset="151534.4212">29286 1444 37 0,'8'-4'85'0,"5"-2"-9"0,-3 0 0 0,3-1-5 16,-4-2 7-16,-1 0-6 0,0-2 1 16,-2 0 5-16,0 1 2 0,-2 1-1 15,-4-1-1-15,2 2 5 0,-2-1-8 0,-4 1-8 16,-1 1-7-16,-2 1-7 0,1 3-8 15,-2-1-7-15,-3 4-5 0,11 0-8 16,-21 6 5-16,8 1-4 0,3 3-2 0,0 4-4 16,-2 0-1-16,6 1-2 0,0 2-3 15,0 5-2-15,4-1 2 0,0-3-3 16,4 2-4-16,2 0 6 0,0 0 2 0,4 1-7 16,2-5-1-16,2-2 0 0,2-1-1 15,1-3 0-15,2-3-4 0,2-5 4 16,1 0-3-16,2-6 2 0,4-3-1 15,3-5-4-15,1-3 1 0,-2-4 4 0,3-6-13 16,1-6-6-16,-2-3 6 0,-1 0 0 16,-3-4 0-16,0 0 0 0,-8 1 5 15,-1 5 11-15,-2 2 5 0,-2 1 2 0,-3 3 0 16,1 3 4-16,-2 2 6 0,-3 1-2 16,0 6 6-16,-2-2-6 0,0 5-1 15,0 0-4-15,1 0-4 0,-3 4-5 0,1 0-6 16,-3 3 1-16,0 4 2 0,0 0-4 15,-18 9 2-15,10 3-2 0,-4 3 1 16,-2 5 3-16,0 5 21 0,-1 5 0 16,0 0-3-16,2 2-4 0,1 0-2 0,4-1-2 15,-2 1-4-15,6-5 0 0,0 0 0 16,2-6-3-16,2-1-2 0,2 0 4 0,2-3-3 16,2-2-2-16,4-6 3 0,2-2 1 15,3-2 0-15,0-5-1 0,4-2 1 16,2-5 3-16,2-5 0 0,1-1 6 15,3-5-3-15,7-6 1 0,-2-7-4 0,1 0-1 16,1-5 1-16,6-8-1 16,-6 3-5-16,-9 3 5 0,1 3-3 0,-2-7-2 0,-3 4 1 15,-5 1 0-15,4-2 0 16,-8 7-2-16,-2 2 4 0,0 5 0 0,-2-2 0 16,0 5-1-16,-4 4 2 0,1 1-1 15,1 0-5-15,-4 4 4 0,4-1-5 0,-3 3 1 16,-1 1-4-16,0 0-1 0,0 3-4 15,-2 1 2-15,0 1 2 0,0 5-2 16,-2-5 2-16,2 5-2 0,-9-2 2 16,9 2 0-16,0 0-2 0,0 0 3 0,-19 7 0 15,15-5 0-15,-2-1-3 0,2 4 3 16,0-2-1-16,-3 1-2 0,2-1 1 0,5-3 0 16,-8 9 0-16,4-6 2 0,-2 1-3 15,2 1 1-15,0 1 1 0,-3 2-4 16,0 2 5-16,3-3-3 0,-2 7 2 15,0-1 0-15,-3 0 1 0,3 2-1 0,-2 5-4 16,-1 0 6-16,0 2-1 0,3 0-1 16,-4 3 3-16,1 2-3 0,0 1 2 15,1 7-4-15,-2-3 5 0,3 2-2 16,1 0 2-16,2-3-6 0,-1-2 6 0,5 1-3 16,0-1-2-16,2-5 3 0,1 4-2 15,3-6 3-15,2-1-5 0,1 0 3 0,5-4 3 16,4-2-3-16,0-6 0 0,6 0 2 15,1-4 2-15,1-5-4 0,2-4 2 16,-1-2-2-16,-2-1 1 0,2-1 2 16,-5-2-1-16,-1-1-2 0,-2 2-1 0,-6 1 3 15,-1-1-3-15,2 1 2 0,-6 2 0 16,0-1-1-16,0 3-6 0,1-4 0 0,-2 5-3 16,-1-1-4-16,2 2 1 0,-8 2-1 15,15 3 2-15,-5 2 2 0,1 2-1 16,0 0 3-16,-1 4 1 0,0-2 0 15,0 0 1-15,-2 3 3 0,-2-1 1 0,-2-1 0 16,-2 1 1-16,-2-2-1 0,-4 5 2 16,-4-3-4-16,-7-1 3 0,0-2-6 15,-6 3-22-15,-2-5-27 0,-2 1-37 16,3-3-47-16,1-2-524 0,0-2 226 0,0-2 148 16</inkml:trace>
  <inkml:trace contextRef="#ctx0" brushRef="#br0" timeOffset="151680.0575">30039 1034 90 0,'37'-17'130'0,"5"0"-12"16,4 2-17-16,9 3-22 0,24-7-50 16,3-2-80-16,9 1-118 0,-4-4 57 0,-3-2 38 15</inkml:trace>
  <inkml:trace contextRef="#ctx0" brushRef="#br0" timeOffset="152158.3707">26447 2263 41 0,'-11'-2'244'16,"5"0"-25"-16,0 0-21 0,6 2-23 15,0 0-13-15,19-15-9 0,13 4-14 0,22-1-6 16,43-1-10-16,33-2-15 0,23 3-6 16,10 3-9-16,9 2-8 0,5 2-3 0,14 4-2 15,5 1-3-15,8 3 4 0,-8 0-5 16,-5 0-8-16,-9 1-4 0,-8-1-7 0,-14 1-4 15,-13 0-2-15,-36-2-4 0,-8 0-7 16,-28 0 0-16,-13-2-5 0,-15 1 1 16,-3-1-9-16,-8 3-1 0,-5-3 1 15,-5 0-20-15,-3 0-40 0,-2-3-70 0,0 2-91 16,-5-3-697-16,0-2 303 0,-3-1 200 16</inkml:trace>
  <inkml:trace contextRef="#ctx0" brushRef="#br0" timeOffset="214954.1952">2558 6482 35 0,'-6'6'87'0,"0"0"-3"16,-3-3-8-16,-1 2 4 0,-3-2 2 0,-2-1 15 15,3-2-5-15,1-2-7 0,-2-1-11 16,3-2-5-16,-3-2-4 0,5-2-7 15,1-5-6-15,5 0-7 0,2-4 4 16,4-3-13-16,3-2-4 0,5 0-2 0,5-2-3 16,3-1-8-16,0 3 4 0,2 4-5 15,-3 1-3-15,2 5 2 0,2 4-1 0,-1 2-6 16,-4 4 1-16,4 6-1 0,-1 4 0 16,-5 6 0-16,2 6 1 0,-4 10 5 15,-1 3-1-15,-4 8-3 0,-5 3 0 16,-4 12-1-16,-6 1 7 0,-12 22-2 0,-6-3-3 15,-8-1 0-15,-7-4 1 0,-3-1 5 16,-5-8 6-16,-1-4 11 0,-1-4 0 0,-1-10-2 16,7-9 1-16,9-9 10 0,6-8 9 15,5-3 1-15,4-2-2 0,2-5-4 16,5-2-7-16,1-10-4 0,6 0-2 16,5-2-8-16,5-7-1 0,4-1-5 0,1-2 0 15,7-2-3-15,0 4-7 0,4-2 1 16,3 3 1-16,-2 3-5 0,2 1 1 0,3 4-1 15,1 4-1-15,2 2-2 0,-1 2 3 16,3 3-1-16,2 4 2 0,2 1-3 16,-1 1-2-16,2 0 2 0,-3 1 1 15,2-3-2-15,-2 3-3 0,-3-3 3 0,-1-1 0 16,-2-2-4-16,-1-1-5 0,-1-1-7 16,-4-2-12-16,2-2-15 0,-3-4-23 15,5 0-31-15,-4-3-20 0,2-5-26 0,-1 1-30 16,-1-4-432-16,-4 0 204 0,4-1 134 15</inkml:trace>
  <inkml:trace contextRef="#ctx0" brushRef="#br0" timeOffset="215381.9607">2095 8113 129 0,'44'-32'159'0,"9"-8"-5"16,9-8-6-16,14-11-10 0,4-3-4 0,7-2-9 16,-2 3-30-16,8 5-8 0,-2-3-12 15,2 6-1-15,-6 4-10 0,-17 11-8 16,-3 0-5-16,-5 8-5 0,-13 3-2 0,-9 4-6 16,0 4-2-16,-11 4-5 0,1-1 0 15,-6 3-3-15,-1 2-3 0,-5 1-4 0,-2 1-2 16,-2 2-2-16,1 0-7 0,-2 1-5 15,-5 1-13-15,1 2-7 0,-1-1-18 16,-1 2-19-16,-7 2-26 0,0 0-16 16,4 7-21-16,-8 0-21 0,-9 4-310 0,-4 5 152 15,-9 3 100-15</inkml:trace>
  <inkml:trace contextRef="#ctx0" brushRef="#br0" timeOffset="215661.4515">2432 8188 63 0,'23'-14'115'15,"13"-11"-6"-15,25-11-4 0,7-9 5 16,25-13-6-16,6-5-2 0,4-2-4 0,2 2 0 16,-2 1-5-16,-2 7-10 0,-10 0-3 15,-22 12-7-15,-1 6-7 0,-9 2-4 0,-15 10-9 16,-7 4-4-16,-7 4-1 0,-8 4-3 15,0 1 1-15,-3 0-6 0,-5 5-3 16,2-1 0-16,-4 1-4 0,0 1-4 16,-1-1-3-16,-2 5-11 0,-1-4-1 0,-1 2-13 15,-1 2-27-15,0 1-33 0,-6 1-36 16,6-3-43-16,-6 3-378 0,0 0 176 0,0 0 115 16</inkml:trace>
  <inkml:trace contextRef="#ctx0" brushRef="#br0" timeOffset="222379.9555">1398 5186 72 0,'-4'-8'97'0,"0"-3"-8"16,0 4-8-16,0-2 1 0,2 1-3 0,-2 0-10 15,0 1 4-15,1-1-6 0,-2 1-8 16,3 1-2-16,-2 1-2 0,2-1-3 16,0 0-6-16,-2 2-2 0,4 4-6 15,-2-9 8-15,-2 7-17 0,4 2 1 0,0 0-4 16,-5-4 2-16,5 4-4 0,0 0-2 15,0 25 3-15,3-7-4 0,-3 7 1 0,2 6 0 16,0 8-1-16,0-1-2 0,2 1 0 16,0-1 0-16,0 2-1 0,0-3 4 0,1-2 4 15,2 0-2-15,-3-1-1 0,0-3-1 16,2-3 0-16,-2-1-1 0,2-2-4 16,-1-2 0-16,-1-5-1 0,1 2-1 15,-1-3-2-15,0-2-4 0,0 0-1 16,-2-3-2-16,3-1-1 0,-3-1-8 0,0-1-12 15,0 0-10-15,0 0-13 0,0-2-9 0,0-1-11 16,0 1-13-16,0-1-15 0,0-2-18 16,0-1-20-16,-2-3-266 0,5 5 132 15,-5-5 88-15</inkml:trace>
  <inkml:trace contextRef="#ctx0" brushRef="#br0" timeOffset="222772.8203">1853 4604 69 0,'0'0'98'15,"-10"27"0"-15,6-2 7 0,-2 11-9 16,-1 14-3-16,1 31-5 0,0 5 0 0,-1 8-2 16,5 1-1-16,-5 2-9 0,5 0-1 15,0-4-3-15,0 0-9 0,0-7 7 16,-4-2-10-16,4-2-4 0,2-14-5 0,-2-12-4 16,0-1-1-16,2 0-3 0,-2-10-6 15,0-1-1-15,2-5-4 0,-2-1-7 16,2-5 1-16,-5-5-2 0,5 0-4 0,0-5-2 15,0-4-6-15,-3 1-10 0,3-1-6 16,0-4-10-16,0-2-16 0,0 1-6 0,0-5-12 16,3 3-21-16,-3-3-13 0,0-2-16 15,2-1-17-15,1-5-328 0,-3-1 151 16,0 0 99-16</inkml:trace>
  <inkml:trace contextRef="#ctx0" brushRef="#br0" timeOffset="225158.7497">16399 5403 41 0,'-25'1'88'0,"-2"-1"-3"15,1 0-8-15,1-1 1 0,-3-1-1 16,-4-2-9-16,-6-7 1 0,-6-5 4 0,-1-3-3 16,-14-12 3-16,-2-5 9 0,3-6-6 15,1-3 3-15,5-1 4 0,1-6-6 0,7 1-1 16,1-6-2-16,5 0-3 0,6-6-5 15,7-5-7-15,1-7-11 0,8-7 1 16,5-5-9-16,8-9-1 0,11-3-8 16,12-25-4-16,10 0-4 0,15 4-1 0,7 2-5 15,9 3-5-15,14 5 2 0,3 5-3 16,7 9-2-16,2 7-2 0,2 6-1 16,2 7 0-16,2 7-5 0,-2 10 3 0,6 10 3 15,0 5-7-15,-10 12 2 0,4 7-1 16,4 3-1-16,1 12-2 0,-1 4 1 15,4 7-1-15,1 9 0 0,16 11 2 0,-4 13 2 16,-5 6-2-16,-6 12-1 0,-8 4 0 16,-6 11-6-16,-11 2 5 0,-6 6-4 15,-9 4 2-15,-10 9 6 0,-4-1-3 0,-9 9 5 16,-12-13-3-16,-8 8 2 0,-5-2 0 16,-9 1-1-16,-6-1 3 0,-7-2 1 15,-3 1 2-15,-10-2 3 0,-11 17 1 0,-7-8 1 16,-11-2 3-16,-5-5-3 0,-5-2 4 15,-5-6-5-15,-7-5 1 0,-6-2 1 0,-9-6-3 16,-8-1-1-16,-6-6-1 16,-7-5-3-16,-4-5 4 0,1-4-12 0,0-2-9 15,2-9-28-15,4-2-31 0,20-10-30 16,3-4-33-16,0-9-458 0,13-4 201 0,11-4 132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8-02T06:24:29.8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9401 1360 145 0,'5'-22'230'0,"-3"4"-7"16,1 0-8-16,-1 10-6 0,0-3-11 0,0 4-15 15,0 1-20-15,-2 0-16 0,0 6-18 16,0 0-14-16,0 0-11 0,-6 19 5 16,-4 5 2-16,2 14 3 0,-15 32-10 0,-3 6 0 15,-8 21-15-15,-1 4-2 0,-7 2-10 16,2 0-9-16,-5 0-7 0,1-6 0 0,-1-4-12 15,-1-7-6-15,7-15-1 0,5-6-4 16,2-6-4-16,1-4-12 0,5-13-12 16,6-10-11-16,2-5-13 0,4-6-17 15,1-4-34-15,2-7-40 0,5-7-34 0,0-6-22 16,1-9-14-16,5-9-11 0,7-13-7 16,3-20-4-16,10-25-2 0,4-28-420 0,8-10 211 15,-2-2 139-15</inkml:trace>
  <inkml:trace contextRef="#ctx0" brushRef="#br0" timeOffset="207.613">9021 1640 979 0,'25'-80'-43'0,"-4"15"24"15,0 14 23-15,-3 9 21 0,0 4 18 16,-3 6 7-16,2 1 11 0,-2 4-3 0,-2 6 0 16,2 2 5-16,-1 6 3 0,2 1 7 15,0 9 11-15,1 5 6 0,4 7 9 16,2 8 4-16,-1 10 1 0,3 13-4 0,5 23-6 16,-2 7-4-16,-4 7-9 0,0-1-6 15,-5 1-9-15,-2 3-4 0,-2-3-7 16,-1-3-4-16,-3-12-4 0,-2-7-4 0,-3-4-6 15,0-1-13-15,0-9-17 16,-1-3-29-16,-3-2-31 0,0-5-24 0,2-4-43 16,0 0-31-16,-1-8-17 0,-1 0-31 0,0-7-461 15,-2-5 224-15,2-1 149 0</inkml:trace>
  <inkml:trace contextRef="#ctx0" brushRef="#br0" timeOffset="411.4579">8999 2170 174 0,'-8'-3'203'0,"2"2"-23"15,6 1-17-15,-2-6-18 0,2 6-9 16,12-8-14-16,4 5-9 0,2-2-6 0,6-1-12 16,3-2-12-16,1 2-10 0,3 1-4 15,-1-1-14-15,2-2-28 0,0 2-32 16,-1 2-26-16,1 0-33 0,2 1-42 0,-2-3-418 15,-3 4 178-15,3-2 118 0</inkml:trace>
  <inkml:trace contextRef="#ctx0" brushRef="#br0" timeOffset="660.0104">10324 1804 145 0,'2'-6'219'0,"-2"6"-21"16,0 0-21-16,0 0-7 0,4 17-11 0,0-4-7 16,-2 5-2-16,-2 3-12 0,2 3-10 15,0 5-11-15,-2 2-11 0,2-1-10 16,-2 2-8-16,0 1-9 0,0-2-5 0,0 0-10 16,0 2-8-16,-2-3-12 0,2-1-22 15,-2-4-28-15,2-4-28 0,-2-3-30 16,2 0-26-16,-6-1-54 0,4-8-54 0,-4-1-430 15,0-5 213-15,6-3 141 0</inkml:trace>
  <inkml:trace contextRef="#ctx0" brushRef="#br0" timeOffset="888.2048">10073 1634 37 0,'0'-7'219'0,"0"-1"-18"15,2 1-18-15,2-2-16 0,7 0-11 16,1 2-7-16,10-5-10 0,0 1-9 16,10-1-9-16,5 4-13 0,1-3-9 0,2 4-11 15,-3 0-6-15,6 1-13 0,-5 0-4 16,0 1-17-16,-6 4-18 0,0 1-28 16,-5 0-30-16,1 4-25 0,-3 4-26 0,-1-1-27 15,-8 5-30-15,0 2-439 0,-8 2 195 16,-4 1 129-16</inkml:trace>
  <inkml:trace contextRef="#ctx0" brushRef="#br0" timeOffset="1082.7141">9857 2344 169 0,'-10'10'213'0,"5"2"-4"0,5-5-3 15,9 1-6-15,3-1-3 0,5-1-9 0,11 0-9 16,4-4-14-16,8 2-14 0,1-3-15 15,7-1-14-15,1-1-16 0,-1 1-24 16,7-6-38-16,-9 4-40 0,1-4-44 16,-1 1-42-16,5-3-53 0,-2-1-75 0,0-4-438 15,-4 0 220-15,-8-2 146 0</inkml:trace>
  <inkml:trace contextRef="#ctx0" brushRef="#br0" timeOffset="1539.1969">12190 1591 172 0,'2'-4'177'0,"-2"4"-8"0,0 0-9 16,10 9-7-16,-4 7-10 0,-1 5 4 0,1 3-5 15,-2 7-6-15,0 2-5 0,1 8-7 0,-3-1-11 16,0 2-11-16,0-1-8 0,0 1-10 16,-2-2-7-16,0 0-6 0,0-7-10 15,3 0-4-15,-1-5-5 0,-2-2-3 16,0-2-6-16,2-5-4 0,-2-1-2 0,0-2-2 16,2-5-9-16,-2-3-10 0,-2-4-12 15,2-4-13-15,0 0-4 0,0 0-6 0,-15-25-9 16,4 8-3-16,-2-4 0 0,-5-2 3 15,-4-2 1-15,-3 3 7 0,-9-3 4 0,-4 2 10 16,0 4 10-16,-5 1 11 0,7 7 4 16,0 1 2-16,3 5 2 0,1 3-2 15,2 0 1-15,3 4 0 0,3 2-3 16,6-1 2-16,0 3-2 0,6 2 1 16,3 2 1-16,5-1 3 0,6 0-1 0,7 3 0 15,5-2-2-15,10 1-3 0,10-1-15 16,3-6-41-16,8 1-45 0,10-2-56 0,4-3-49 15,0-3-593-15,26-5 265 0,-15-2 176 16</inkml:trace>
  <inkml:trace contextRef="#ctx0" brushRef="#br0" timeOffset="1790.0053">13650 1661 152 0,'4'-2'221'15,"-4"2"-17"-15,0 0-23 0,0 0-11 16,7 10-13-16,-7 1-5 0,0 5-7 0,-3 7-12 16,3-1-9-16,0 4-12 0,-2 5-8 15,2-1-11-15,-2 3-8 0,-2 5-11 16,2-5-5-16,0-2-8 0,0-2-18 0,-1-2-18 16,1 0-22-16,0-6-16 0,2-3-17 15,-2-1-11-15,0 0-19 0,0-9-35 16,-3-2-28-16,-1-4-21 0,6-2-6 15,-12-9-13-15,6-3-344 0,-4-3 173 0,0-7 113 16</inkml:trace>
  <inkml:trace contextRef="#ctx0" brushRef="#br0" timeOffset="1973.7371">13521 1848 682 0,'-8'-40'-9'0,"-2"7"27"15,6 4 32-15,0 7 24 0,2 5 15 0,0 1 2 16,0 2 1-16,2 4-6 0,0-2-9 16,0 5-5-16,0 1 10 0,4 4 2 0,-4 2 1 15,0 0-1-15,26 15 0 0,-14-3-6 16,3 3-7-16,2 5 2 0,2 4-10 15,3 1-3-15,-4-1-7 0,4 3-1 16,-3-1-8-16,-1-3-9 0,2 0-15 0,-6-3-25 16,4-1-32-16,-4-5-24 0,1 0-21 15,0-3-29-15,2-3-32 0,-1-4-36 16,4-4-390-16,3-1 193 0,1-8 128 0</inkml:trace>
  <inkml:trace contextRef="#ctx0" brushRef="#br0" timeOffset="2166.1607">14353 1708 134 0,'4'-6'204'16,"-2"3"3"-16,0-1-9 0,-2 4-14 16,0 0-16-16,0 0-15 0,-13-1-16 15,13 1-8-15,-27 11-11 0,7 0-7 0,-4 6-11 16,-4 2-8-16,3 2-9 0,-7 4-8 16,-2 2-7-16,2-1-6 0,3-1-9 0,3-2-21 15,1-2-29-15,1 0-33 0,6-4-37 16,0-2-37-16,4 0-40 0,3-5-27 15,3-2-440-15,3-1 208 0,1-5 137 16</inkml:trace>
  <inkml:trace contextRef="#ctx0" brushRef="#br0" timeOffset="2408.9424">14361 1526 103 0,'2'-5'196'0,"-2"5"-19"0,0 0-15 16,0 0-8-16,5 12-4 0,-3 0-6 16,-2 5-5-16,2 4-10 0,-2 4-8 15,0 5-9-15,2 1-6 0,-2 2-8 0,-2 9-10 16,0-3-6-16,0 1-8 0,-1-2-10 16,1 0-4-16,0 1-15 0,2-7-15 0,-2-2-20 15,-2-2-40-15,4 1-28 0,0-9-36 16,-2 4-44-16,4-6-25 0,-2-4-436 15,6-1 203-15,-2-5 135 0</inkml:trace>
  <inkml:trace contextRef="#ctx0" brushRef="#br0" timeOffset="2761.1382">14808 1705 218 0,'2'-6'236'16,"0"1"-24"-16,0 2-25 0,-2 3-18 0,0 0-10 15,0 0-7-15,4 22-2 0,-4-5-11 16,2 4 1-16,-4 3-8 0,2 7-12 16,-2 5-6-16,-2 2-7 0,-2 3-14 15,-3 8-8-15,2-4-9 0,-1-5-5 0,2-1-10 16,-2-3-5-16,1-2-5 0,1-7-3 16,2-3-9-16,-1 1-1 0,5-8 2 0,0 0 4 15,3-2 2-15,1 0 3 0,6-5-6 16,3 2-1-16,4-5-6 0,4 1-3 15,5-3-1-15,1 0-7 0,3-2-1 16,2 3-1-16,1-3-1 0,7 1-7 0,3 2-4 16,-3-2 2-16,2 0-3 0,-2 0-4 15,-1 2 2-15,-3-1 0 0,-3-1 0 0,-3 2-5 16,-2-2-7-16,-1-1-16 0,-6 1-23 16,-2-2-33-16,1 0-45 0,-4 2-63 15,-1-4-60-15,-4-4-675 0,-1 0 312 16,-1-1 207-16</inkml:trace>
  <inkml:trace contextRef="#ctx0" brushRef="#br0" timeOffset="3268.8261">9102 2665 104 0,'14'8'199'0,"7"-5"4"15,21 1 1-15,22-4-7 0,48 0-8 16,43 2 1-16,27-1 5 0,74 5 0 16,17 1-8-16,10 4-6 0,14 2-16 15,18 2-7-15,0 2-15 0,-1 4-7 16,-8 4-8-16,1 0-9 0,-16 0-8 0,-18 1-14 15,-19-4-8-15,-22 5-4 0,-52-6-6 16,-10-5-10-16,-11 0-2 0,-13-1-7 0,-15-4-6 16,-32-1-6-16,-10-3-9 0,-23-1 3 15,-15 0-2-15,-9-3-2 0,-8 0 0 16,-7-2-4-16,1 1-5 0,-7 0-6 0,0 0-21 16,-4-2-10-16,1 2-32 0,-4-2-34 15,-2 2-49-15,1-2-54 0,0-2-72 16,-2 0-862-16,1-2 378 0,-4 2 249 0</inkml:trace>
  <inkml:trace contextRef="#ctx0" brushRef="#br0" timeOffset="161413.6758">9893 4032 99 0,'-2'-3'135'0,"-3"-1"-9"15,5 4-7-15,0 0-15 0,0 0-3 0,-14 6 10 16,7 5 15-16,1 10 3 0,-2 6 4 15,-8 12 2-15,0 10-1 0,-4 17-4 0,-3 3 0 16,0 3 0-16,2 4-8 0,-3 2-8 16,1 0-7-16,0 3-6 0,0 0-8 15,-1-1-9-15,4 0-9 0,-2-2-5 16,1-3-8-16,2-7-3 0,4-12-7 0,3-13-5 16,1-4-5-16,2-5-4 0,1-7-2 15,2-2-3-15,-1-3-7 0,1-3-9 0,2-6-16 16,2-4-24-16,-3-12-30 0,5 3-13 15,-2-27-18-15,4-4-21 0,3-12-19 16,5-31-6-16,5-6-3 0,-3-7 4 16,4-5 14-16,2-25 4 0,0 2 16 0,-6 17 10 15,5-15 16-15,-6 19 10 0,-1 3 39 16,1 4 18-16,-3 8 20 0,0 14 20 0,0 12 12 16,-2 5 9-16,-2 8 3 0,2 6-5 15,-4 6-10-15,4 4-3 0,3 5-3 16,-1 6-2-16,5 5-2 0,0 8 2 15,3 8 9-15,6 5 7 0,1 10 5 0,5 13 2 16,8 21 2-16,-2 8-6 0,-3 3-2 16,-1 5-4-16,2-2-5 0,-7 1-3 15,1 2-4-15,-6-1-4 0,0-4-3 0,-1 2-2 16,-2-2-2-16,-5-10-2 0,-1-9-4 16,1-1-2-16,0-1-17 0,-4-4-19 15,0-6-22-15,0-4-30 0,-1-5-28 16,0-4-25-16,-1-1-14 0,0-5-12 0,-2-4-33 15,0-5-551-15,-1-4 248 0,1-6 164 16</inkml:trace>
  <inkml:trace contextRef="#ctx0" brushRef="#br0" timeOffset="161677.1236">9647 4848 67 0,'-8'-2'191'16,"4"0"-17"-16,4 2-10 0,-6-3-17 16,6 3-11-16,0 0-12 0,14-12-9 0,3 6-5 15,8 0-6-15,5 0-5 0,8-2-7 16,4 0-12-16,0-1-5 0,-1 2-9 16,1 1-4-16,-2 0-5 0,-1 0-9 15,-9 2-3-15,-1 0-9 0,-4-1-9 0,-4 4-26 16,-1-1-29-16,-4-1-22 0,2 2-23 15,-4 2-17-15,-1-1-32 0,-1 0-26 16,-1 3-366-16,2-1 175 0,-5-2 115 0</inkml:trace>
  <inkml:trace contextRef="#ctx0" brushRef="#br0" timeOffset="161994.2018">10865 4551 121 0,'0'0'174'0,"0"0"-11"16,0 0 3-16,0 0-1 0,4 19 1 16,-4-5-5-16,0-1-8 0,-2 6-10 15,2 1-6-15,0 3-10 0,0 2-11 0,0 4-6 16,-2-1-13-16,2 1-9 0,-2 2-8 15,2-3-7-15,0 0-6 0,-3 1-7 16,3-2-7-16,0-1-4 0,0-4-4 0,-2 1-5 16,2-4-13-16,2-2-18 0,-4-2-16 15,2-2-13-15,0 0-14 0,0-3-21 16,0-3-27-16,0-1-44 0,0-6-40 0,0 0-39 16,0 0-440-16,0 0 220 0,0-27 144 15</inkml:trace>
  <inkml:trace contextRef="#ctx0" brushRef="#br0" timeOffset="162285.9815">10447 4414 29 0,'0'-7'189'0,"2"-2"-23"16,2 3-14-16,5-2-16 0,6 0-11 15,4-2-10-15,7 1-7 0,1 0-2 16,7 0-12-16,2-1-3 0,2 2-8 0,0 1-8 16,1 0-4-16,-4 1-6 0,-5 3-9 15,0-2-6-15,-6 2-4 0,0 3-8 16,-3-2 0-16,-2 0-9 0,0 2 4 0,-1 2-6 16,-2 0-7-16,-1 1-7 0,0 2-18 15,0 2-20-15,-3-1-13 0,1 1-29 16,-2 3-25-16,-3 0-26 0,0-2-28 15,-1 5-352-15,2-2 169 0,-9 1 112 0</inkml:trace>
  <inkml:trace contextRef="#ctx0" brushRef="#br0" timeOffset="162524.9775">10441 5359 147 0,'6'14'219'16,"7"-2"-4"-16,6-2-6 0,4-1-6 16,7-2-6-16,8-1-8 0,7-1-8 0,-1-2-13 15,3-3-17-15,1 0-15 0,-3-2-16 16,1 1-11-16,-3-4-7 0,-1 4-12 0,-4-4-14 16,-4 3-22-16,-5-3-28 0,-1 2-37 15,-2-6-50-15,-1 3-63 0,-4-4-79 16,-2 0-543-16,0-3 254 0,-2-1 167 15</inkml:trace>
  <inkml:trace contextRef="#ctx0" brushRef="#br0" timeOffset="162819.835">11986 4814 4 0,'0'0'174'0,"0"0"-17"0,0 0-13 16,8 6-12-16,-3-4-7 0,-5-2 0 15,8 6-6-15,-8-6 4 0,11 1 3 0,-7 1 2 16,-4-2 3-16,11 0 1 0,-11 0-5 16,10-3-7-16,-4-2-7 0,-1 2-6 15,2-3-9-15,-5 2-10 0,0-2-5 16,0 0-13-16,-2 0-26 0,0 6-38 0,0-8-42 15,0 8-43-15,-6-3-38 0,6 3-18 16,0 0-18-16,-20 11-23 0,10 0-430 0,1 2 206 16,-4 2 136-16</inkml:trace>
  <inkml:trace contextRef="#ctx0" brushRef="#br0" timeOffset="163033.8511">12027 5336 57 0,'8'11'127'0,"0"-1"1"0,0-1-5 16,6-3 3-16,-6 0 3 0,6-3-2 15,-2 1 3-15,-2-4 5 0,1 0 7 0,-3-1 7 16,2-4 0-16,-5 2-1 0,2-6-10 16,-5 2-12-16,-4 0-17 0,-1-1-12 15,-6 1-7-15,1 1-28 0,-5 0-40 16,-1 3-54-16,-2 0-57 0,4 3-63 0,-2-3-542 15,-2 0 236-15,6 3 155 0</inkml:trace>
  <inkml:trace contextRef="#ctx0" brushRef="#br0" timeOffset="171392.932">15099 4811 94 0,'3'-10'102'0,"-1"0"-7"16,1 0-10-16,1 1-9 0,0-2-7 0,0 7-12 15,2-2-3-15,0 2-5 0,3 2-6 16,-9 2 4-16,17 8-10 0,-7 0 9 16,-1 7-12-16,1 1 4 0,1 6 1 0,0 2-5 15,-1 7-3-15,-2-1 2 0,4 5-6 16,-6-2 4-16,0 1-8 0,0-4 4 0,-4-4-3 16,3-3 10-16,-1-1 13 0,-2-4 15 15,2-3 23-15,-2 1 17 0,-2-6 9 16,3-4-9-16,-3-3-9 0,0-3-9 15,0 0-10-15,4-19-6 0,-2 6-10 16,2-5-7-16,3-3-5 0,1-1-7 0,0-3-3 16,6-4-6-16,0 1-2 0,1 0-4 15,2 6-6-15,0-3-2 0,-1 8-3 0,0 0-1 16,2 4-3-16,2-1-2 0,1 7-4 16,-3-1-2-16,2 6-2 0,-4 2 1 15,4 4 1-15,1 4-2 0,0 3-1 0,-2 2 0 16,-1 5 0-16,-2 0-4 0,-3 3 1 15,-1 0 2-15,-3 1-2 0,2-3 0 16,-3 0 1-16,0-4 2 0,-2-2 3 0,-1-1 3 16,2-3 6-16,-3-1 7 0,-2-4 0 15,2-1-2-15,-4-3-1 0,0 0-1 16,6-15 1-16,-4 4-3 0,2-5-1 16,3-2-4-16,2-4 1 0,-1 0-3 0,5-1-2 15,1-2-2-15,4 0 1 0,-4 4-2 16,3 2-1-16,0 2-3 0,2 3 1 0,-2 4 0 15,4-1-4-15,-3 9 5 0,-2-1-4 16,3 7 1-16,-2 6 3 0,0 2-1 16,-1 6 2-16,2 5 0 0,-2 5 2 15,0 5-1-15,-4-1-2 0,1 0 0 0,-3 4 1 16,2-5-5-16,-4 0-12 0,-2-7-19 16,0 1-15-16,0 0-24 0,1-3-27 0,0 0-21 15,-3-5-18-15,0 0-24 0,2-4-433 16,0 1 204-16,1-7 134 0</inkml:trace>
  <inkml:trace contextRef="#ctx0" brushRef="#br0" timeOffset="171759.6856">16704 5036 67 0,'13'-19'145'0,"-5"0"-1"16,-2 5-2-16,-4 0 1 0,4 0 1 15,-4 5-5-15,-4 0-12 0,-1-1-17 16,-4 2-10-16,-3 5-12 0,-5 0-14 0,-4 6-5 15,-4 6-5-15,-9 3-8 0,0 4-9 16,1 3-1-16,-3 6-6 0,0 5-5 16,5-2-2-16,7-2-5 0,1-1-2 15,4 0-4-15,4-6-1 0,5 0 2 0,2-4-3 16,3-3-1-16,3-3 2 0,5-4-3 16,3-2 2-16,-8-3-3 0,25-10-4 0,-9 1 2 15,4-2-8-15,0-6 4 0,5-2 1 16,-4 3-2-16,-2-2-2 0,-2 3-1 0,0 2-2 15,-2 2 0-15,-3 1 1 0,-1 2-6 16,-2 3-6-16,-1 1 6 0,0 2-4 16,-8 2 2-16,12 4-1 0,-8 3 1 15,0 5-2-15,2-1 4 0,-2 7-1 0,0-2-2 16,2 2-5-16,1 3-28 0,2-2-22 16,1-2-28-16,3 3-21 0,3-6-18 0,6-1-21 15,1-1-384-15,3-6 181 0,8-3 118 16</inkml:trace>
  <inkml:trace contextRef="#ctx0" brushRef="#br0" timeOffset="172979.3633">17327 5093 173 0,'14'-18'46'0,"-6"0"13"0,-2 5 15 0,-6 3 7 15,-6-2 10-15,-2 1 1 0,-4 4 5 16,-5 1-3-16,-3 5-4 0,-4-1-5 16,-4 5-7-16,0 3-7 0,-1 7-8 0,-1 5-7 15,4 1-4-15,3 5-5 0,2 3-3 16,6 2-5-16,3-2-1 0,8 1-2 0,6-1-2 15,4-1-4-15,6-5-3 0,10 2 7 16,3-7-10-16,7-4-1 0,4-6 4 16,0-3-10-16,7-9 7 0,5-4-12 15,1-7-8-15,16-10 0 0,-5-5-3 0,-3-8-4 16,-7-4-6-16,-1-5-3 0,-5-3 0 16,-5-3-3-16,-5-4 1 0,-5-2 0 0,-6 0 2 15,-10 8 2-15,-3 7 4 0,-3 6 13 16,-5 4 10-16,1 4 23 0,-3 2 6 15,0 8-8-15,0 3-4 0,-5 4-3 16,-2 5-6-16,-1 8 0 0,-2 4-5 16,-3 5-2-16,-2 8-1 0,0 7 1 0,1 6-1 15,-2 4-2-15,2 10 0 0,-1 6 0 16,4 2 0-16,1 2-1 0,1-3-1 0,3 2 0 16,0-3 0-16,2-7 0 0,0-4-5 15,2-7-1-15,-2-3 3 0,4-4 5 0,0-4-3 16,-2-2 3-16,4-5-1 15,2-8-3-15,2 2-3 0,0-7 0 0,-6 1-1 16,23-15-5-16,-8 2-3 0,4-5-4 16,2-4-3-16,-2-1-3 0,3 0-2 0,-4 2 3 15,-3 4 1-15,2 0 2 0,-6 5-4 16,-1-1-2-16,0 2 0 0,-2 6-1 0,-4 0 2 16,0 5 0-16,-4 0 1 0,0 0 0 15,4 10 5-15,-6 2-1 0,4 0 1 16,-2 1 2-16,-2 3 0 0,4 1-3 15,-2-2 7-15,2 2-2 0,0-2 2 0,2 0-1 16,3-1 3-16,1-1 0 0,1-1 1 16,4-3 2-16,-1-2-3 0,2-1 1 15,2-1 2-15,3-4 0 0,-4-2-1 0,-1 1 0 16,1-5-2-16,3-1 4 0,-4 3-2 16,-2-4-4-16,4-1 4 0,-6 1-1 15,1-3-2-15,-3 0 0 0,0 3 1 0,-3-1-2 16,1 2-1-16,-1 1-4 0,-3 1-4 15,2 0-1-15,-4 4 3 0,0 0 1 0,0 0-2 16,-4 21 5-16,0-9-1 0,1-1 0 16,1 4 0-16,0 0 0 0,2-1 1 15,2-1 0-15,-2 1-1 0,5-3 4 16,-3-2-1-16,4 1 1 0,0-2-4 0,4-5-2 16,4 0-5-16,-2-6-2 0,5 0-4 15,2-3-3-15,0-4 3 0,1-1 1 16,-4 0 1-16,3-3 1 0,0 1-3 0,-2-3 6 15,-2 3-3-15,-2-1 7 0,-3 5 1 16,3 0 5-16,-4-1-7 0,-1 4-1 16,-2 1-5-16,3 1 3 0,-3 2 2 15,-6 2 3-15,10 8-3 0,-3-1 3 0,-2 1-1 16,1 5 3-16,2-1 2 0,-4 3-3 16,0-2 2-16,2 2 0 0,1-2-3 0,0 0 8 15,-1 2-3-15,-4-6 3 0,2-2 1 16,0 4 2-16,1-5 3 0,-1-4 3 15,2 0-5-15,-6-2 0 0,17-3 0 16,-4-3-1-16,-1-3 0 0,6-2 1 0,-2-3-5 16,3 3 5-16,-1-6-8 0,0 4 4 15,0 0-2-15,-6 4 1 0,1 0-3 0,-2 0 1 16,-1 2-5-16,-1 3 1 0,-1 0 0 16,0 4-2-16,-8 0 3 0,18 4 0 15,-10 0 2-15,0 0-1 0,2 2 2 16,4 1 2-16,-2-1 1 0,3 2-1 0,2-5 3 15,0 3 5-15,2-2 4 0,4-1 1 16,-2 2 2-16,3-5 0 0,-2-2 4 0,6-1 1 31,0-3-3-31,-3-1-3 0,1-4-1 0,2-2 6 0,-5-1-9 0,0 1 2 16,-4-2 6-16,-3 1 8 0,2 1-1 16,-6 0 3-16,-3 1 3 0,-3 0-7 0,-2 5-2 15,-1 0-3-15,-3 1-6 0,0 6-4 16,0 0 2-16,0 0 0 0,-15 12-4 0,11-4 1 15,-1 9-1-15,3-3 0 0,0 3-2 16,4 4 2-16,0-2-1 0,3 5-1 16,1-2 2-16,2-1-1 0,1-3-22 15,4-1-31-15,-1-4-42 0,4-4-49 0,-2-4-42 16,-2-8-450-16,6-2 214 0,-6-5 141 16</inkml:trace>
  <inkml:trace contextRef="#ctx0" brushRef="#br0" timeOffset="173242.3396">19363 4766 27 0,'-6'6'93'0,"-1"3"-1"16,1 1-11-16,2 0-3 0,1 0 5 0,1 4-4 15,2 2 1-15,5 0-2 0,-1 2-5 16,2-1-6-16,5 4-4 0,-1-2-8 15,-2 0-4-15,4-3-8 0,-4 2-2 0,0-2-5 16,0-1-8-16,1-2 1 0,-2 0-3 16,-3 1 2-16,-2-3-4 0,0 2-1 15,-2-3-1-15,-2 3-11 0,-2-3 4 16,0 1-16-16,-3 0-24 0,0-1-36 0,-1-4-45 16,0 0-280-16,0-3 132 0,-6 1 86 15</inkml:trace>
  <inkml:trace contextRef="#ctx0" brushRef="#br0" timeOffset="174915.8897">21681 4816 140 0,'-5'-7'157'16,"3"-1"-8"-16,-2-2-13 0,-1 0-4 15,-1-1 3-15,0 0-4 0,-2-3-11 16,-4 3-7-16,2-1-11 0,-8 1-12 0,-2 1-10 16,-7 5-11-16,-3 1-6 0,-2 5-8 15,-6 5-8-15,-2 6-4 0,-2 3-7 16,4 6-6-16,2 5-3 0,6 2-2 0,5 2-6 15,7-4-2-15,8-1-2 0,4 0-3 16,4-4 0-16,4-2-3 0,2-2-1 16,2-2 4-16,4-2-1 0,0-4 1 15,4-6-1-15,-1-3 1 0,4-1 3 0,0-5-1 16,1-2-3-16,2-3 1 0,-1-3 0 16,0-2-7-16,-2 0 1 0,-1 1 1 15,2-3-2-15,-4 5 0 0,2-2-1 0,-4 5-3 16,-1-1-3-16,-3 3-4 0,0 2-1 15,1 5-2-15,0 1 3 0,1 3 2 16,0 5-2-16,2 3 6 0,0 1-1 16,1 5-1-16,1 0 3 0,2 2-2 0,-2 0 1 15,0-1 2-15,0-1 1 0,0-4-2 16,-1-1 6-16,0-2-1 0,0-1-2 0,1-4 4 16,4-2-2-16,-2-6-2 0,3 1 4 15,5-5-6-15,1 0-1 0,-2-5 3 16,7-1-5-16,-5 1-1 0,1 0 0 0,-4 0-2 15,2 3-1-15,-3 2-3 0,-1 1 2 16,-2 2-3-16,2 2 1 0,-4 4 0 16,4 2 5-16,-1 2-3 0,-1 0 2 0,2 1-1 15,3 2 6-15,-2 3 0 0,2-2-1 16,1-2 0-16,-1 0 6 0,2-2 1 16,3 0 3-16,1-4 3 0,3 1-1 15,-2-8 5-15,-3 4-1 0,1-5 0 0,0-2 0 16,-3 0-1-16,-2-3 0 0,-2 0-2 15,-1-3 4-15,-4 1-1 0,-3 1 8 16,-5 1 5-16,-1 0-2 0,-3 3-2 0,-4 0-5 16,-4 1 0-16,0 3-3 0,-5 2-3 15,9 2-1-15,-21 6-3 0,13 1 0 16,-1 1-1-16,2 3 1 0,3 5 1 0,2-1-2 16,8 4 1-16,4 2 2 0,8 2 1 15,8 2 0-15,9-1-4 0,6 1-18 16,5-6-46-16,20 6-60 0,-5-10-52 0,-6-8-53 15,7-1-460-15,-3-6 231 0,-2-6 153 16</inkml:trace>
  <inkml:trace contextRef="#ctx0" brushRef="#br0" timeOffset="176323.9889">23839 4757 67 0,'2'-4'182'16,"-2"4"-18"-16,0 0-18 0,0 0-15 15,0 0-15-15,5 13-11 0,-5-3-9 16,-2 3-9-16,4 4-6 0,-2 2-10 0,0 4-2 16,-2 0-9-16,2-1-6 0,0 2-6 15,-3-2-3-15,3-1-6 0,0-2-1 16,0-1-3-16,0-5 1 0,0 0-3 0,0-2 3 16,0-4-1-16,0-2-2 15,0-5-4-15,0 4-7 0,0-4-22 0,0 0-5 16,5-19 6-16,-3 8-1 0,3-5 1 0,-1 1-2 15,2-1-1-15,0-1 0 0,0 2-2 16,3 2 0-16,-2-1 2 0,1 1-4 16,-2 4-2-16,0 1-3 0,1 1 4 15,-1 3-2-15,3 2 3 0,-9 2 0 0,19 7 3 16,-7 1-2-16,-2 4-2 0,6 4 6 16,-2 4 0-16,-1 0 1 0,2 2 3 15,-2 0-2-15,-1 0-3 0,2-4 3 0,-2 1 2 16,-4-3 0-16,1-3 4 0,0 0 4 15,-1-1 21-15,-2-3 21 0,0-6-1 16,-1-2-6-16,1-1-7 0,-6 0-5 16,13-10-3-16,-4-1-3 0,-1-4-4 0,4-2-2 15,1-2-4-15,4-5-2 0,-2 0-8 16,4-1-3-16,-4 5-3 0,1 0 1 0,0 3-3 16,0 2 1-16,-1 1-3 0,-2 3-4 15,0 4-1-15,1 1 2 0,0 4-3 16,-4 2 4-16,4 6-2 0,-1 1 1 15,0 3 0-15,-2 1 3 0,-1 5 0 0,0-1 1 16,4 1 1-16,-2 2-6 0,0 0-18 16,2-4-20-16,2 2-15 0,5-2-35 0,3-1-8 15,8-4-17-15,4-2-14 0,1-1 1 16,6-4 12-16,-1-4 10 0,-2 0 12 16,3-3 18-16,-3-1 20 0,-2-3 26 0,-2-1 27 15,-7 2 34-15,3-1 28 0,-8 1 14 16,-3-3 14-16,-1 1 4 0,-8 1 1 15,-2-1-7-15,-4 3-9 0,-3-4-7 16,-3 4-7-16,-3 1-3 0,-3 3-11 16,-4 1-4-16,-2 4-5 0,-2 1-5 0,-2 5-4 15,-3 3 0-15,1 2-3 0,2 1-3 16,0 2-2-16,2-2-1 0,1 0-1 16,5-3-4-16,1 1-1 0,3-1 0 0,2-3-1 15,2 0 0-15,4-1-2 0,3-5 1 16,1 0-2-16,-8-2 1 0,23-6-4 15,-9 1-4-15,0-1 2 0,0-2 0 0,2 3-4 16,-4-1 0-16,1-2-1 0,-3 4 1 16,2 0-1-16,-4 1-6 0,0 0-3 0,0-2 0 15,1 5 3-15,-9 0 1 0,15 5-1 16,-9-2 3-16,3 2-1 0,-3 3 3 16,2 0-12-16,1-1-19 0,2 3-14 15,1-2-14-15,3-1-12 0,2-1-20 0,0 0-9 16,4-4-14-16,2-1-3 0,5-1 3 15,2-1 12-15,1-1 9 0,1-2 13 16,2 0 11-16,-5 0 23 0,1-2 25 16,-4-1 29-16,-3 1 21 0,-4-2 21 0,-4 1 2 15,-1-1 3-15,-3 1 2 0,-6 0-4 16,-3-1-3-16,-4 2-4 0,-3 1-2 0,-4-1-9 16,-3 4-1-16,-3 2-3 0,0 3-6 15,-4 2 2-15,3 2-2 0,0 2-4 16,2 1-3-16,1 1-3 0,0 0 1 15,5 1-2-15,-1-1-5 0,5-1 9 0,2-2-4 16,4-3 5-16,2-1 9 0,5-4 4 16,-9 0 6-16,28-14 9 0,-8 1-3 0,2-2 0 15,1-6-1-15,5-1-2 0,1-9-8 16,-2-1 0-16,5-3-4 0,7-12 1 16,-6-5-4-16,-3 6-3 0,-6 5-4 15,-6 1 2-15,2-1 6 0,-8 9 5 0,1 4 7 16,-7 1 3-16,2 5-5 0,-3 6-6 15,-5 4-6-15,-3 5-4 0,-3 5 1 0,6 2-4 16,-19 11 1-16,7 5-4 0,-4 5 3 16,2 6-2-16,2 4-3 0,0 2 2 15,4 3 0-15,2 0-3 0,4-4-3 16,4 5 5-16,2 1-4 0,4-4 0 0,6-1-6 16,0-3 9-16,3-5-6 0,6-3 0 15,0-4-3-15,7-5-9 0,-2-3-4 16,-1-4-5-16,3-3-9 0,0-4-2 0,-3-4-1 15,-2-1 7-15,0-1-3 0,-3-2 2 16,-3-2 0-16,-4-1 2 0,-5 1 1 16,-1 1 12-16,-3 0 10 0,-2 3 9 0,-4-1 11 15,2 0-6-15,-4 4-3 0,2 4 1 16,0 0 6-16,0 0 6 0,-17 14 3 0,13-3 2 16,0 3 4-16,0 0 2 0,2 4-3 15,2 1-1-15,0 0-1 0,2 2 0 16,4 2-4-16,0-2 1 0,5 0 0 15,2-4-1-15,4-2-9 0,1-3-33 0,6-4-39 16,4 1-41-16,5-6-54 0,5-3-56 16,5-3-466-16,12-7 228 0,17-12 150 15</inkml:trace>
  <inkml:trace contextRef="#ctx0" brushRef="#br0" timeOffset="176805.4287">27594 4301 119 0,'3'-8'216'0,"-3"3"-18"16,0 3-22-16,0 2-8 0,0 0-8 16,-17 27-11-16,8-6-13 0,-3 5-6 0,-4 6-13 15,0 11-10-15,-1 4-4 0,-9 18-8 16,3-1-10-16,-2 3-7 0,1-3-6 16,5-8-8-16,7-8-10 0,-5-1-12 15,4-2-25-15,1-10-40 0,0 1-27 0,4-10-22 16,0-4-7-16,0-1-18 0,-1-7-10 15,0-7-4-15,1-3 13 0,-1-4 9 0,9 0 10 16,-16-17 8-16,10 4 14 0,-2-3 9 16,4-3 7-16,2 1 12 0,0-4 17 15,4 2 8-15,0 1 6 0,2-1 9 16,6 1 0-16,0 0 17 0,2 2-3 0,1 4-5 16,2 1 4-16,0 3 4 0,1 3 2 15,2 3-3-15,1 3 2 0,2 1 3 16,-2 3 2-16,3 2-2 0,-2 3 2 15,4-1-3-15,-3 3 1 0,0-3-6 0,0 0 15 16,3-1 3-16,-1-1 1 0,0-4-4 16,0 0 5-16,5-4-2 0,-3-2 4 0,3-4 2 15,-2-1-4-15,-6-4 8 0,2 1-2 16,-6-3 6-16,-3 0 5 0,-3-3-5 16,-3 2-5-16,-7 0-6 0,-2 1-4 15,-7-2-6-15,1 3-5 0,-5 3-3 0,-1 1-5 16,-6 1-6-16,2 3-1 0,-2 2-23 15,1 3-53-15,0 1-82 0,-2-2-696 16,5-1 285-16,-2 2 188 0</inkml:trace>
  <inkml:trace contextRef="#ctx0" brushRef="#br0" timeOffset="178167.4523">29042 4619 135 0,'-4'-9'156'0,"2"2"-11"0,0-1-7 16,-2 2-17-16,4 2-16 0,-5 1-14 0,5 3-8 15,0 0-8-15,0 0-6 0,-2 15-8 16,4-5-2-16,-2 5-9 0,3 4-2 15,-3 1-1-15,2 5-8 0,-2 3-1 16,0 0-11-16,2 2 5 0,-2 1 1 0,0-3-5 16,0-2-1-16,-2-3-5 0,2-4-1 15,0 0 5-15,0-3 5 0,0-3 26 0,-2-1 12 16,2-7-2-16,2-2-8 0,-2-3-5 16,0 0-6-16,0 0-2 0,2-19-7 15,2 5-5-15,0-6-6 0,2-1-1 16,0-3-3-16,4-3-6 0,0 2 1 0,0 0 0 15,1 3-6-15,0-1-4 0,1 2 0 16,-1 4-3-16,1 1-2 0,2 5-3 16,-2 4 0-16,2 1 0 0,2 2-3 15,-2 4 0-15,3 4 2 0,1 4-1 0,0 1 1 16,0 6 1-16,0 1-1 0,4 5 1 16,-3 0-1-16,-1 1 3 0,0 1-1 15,-4-2-2-15,1-4 0 0,-4 0 20 16,-1-3-2-16,-1-1-1 0,-1-1-7 0,-2-1 9 15,1-3 2-15,0-3-2 0,-1 1-5 16,-2-2 5-16,2-4-1 0,-6 0-6 0,11-8 2 16,-2-2-5-16,-1-3-2 0,4-2 0 15,1-2 2-15,0-2-2 0,2-2-1 16,-3 2-1-16,2-2-1 0,0 4-2 0,-2-1-1 16,-1 3 1-16,-2 4-2 0,1-3-2 15,-3 5-6-15,-1 2 2 0,0 2 1 16,-2 2-1-16,-4 3 1 0,0 0-1 15,12 8 1-15,-8-1-3 0,2 1 7 0,0 3-2 16,2-1 2-16,3 3 0 16,2-1 1-16,0 1 1 0,5 0-2 0,2-1 3 15,0 0 0-15,6-5 1 0,-1-1-2 0,1 0 2 16,2-3-3-16,-3-2 4 0,1-1 2 16,0-3-2-16,0-1 1 0,2-4-1 15,-5 0 2-15,1-3-2 0,-2 2-3 16,-2-4 1-16,-1 1 2 0,-5-1-2 0,0 0 0 15,-4 1-2-15,0 3 2 0,-2-3 2 16,2 5-2-16,-4-1 1 0,-2 2-3 0,2 0-3 16,-4 3 0-16,0-1-2 0,-2 4 1 15,0 0-1-15,0 0 3 0,0 0 2 16,-2 21-4-16,2-14 4 0,0 3-2 0,2-1 0 16,1 3 1-16,-1-1 2 0,2 1 0 15,2 1 0-15,3-1-3 0,-1-4 3 16,3 3 2-16,1-4-3 0,2 0 6 15,0-1-1-15,3-3-3 0,0 0-2 0,0-3 4 16,1-1-4-16,2-1-4 0,-3-2 3 16,2-1-3-16,-2 0 1 0,0 2-4 0,-2-3 1 15,-1 1-3-15,-3 2-1 0,0 0-2 16,-1 1-4-16,-1 2-2 0,-1 0 0 16,-8 0 4-16,17 5 2 0,-6 1 1 15,-1 2-4-15,0 0 1 0,4 3-20 16,-2-2-20-16,1 2-23 0,4 1-25 0,-2-3-43 15,1-1-40-15,0-1-444 0,-2-3 213 16,-3-4 142-16</inkml:trace>
  <inkml:trace contextRef="#ctx0" brushRef="#br0" timeOffset="178419.5466">30183 4339 39 0,'0'9'78'0,"2"0"-4"0,2-2-6 15,2-1-1-15,4 0 0 0,-2 0 0 16,0-2-7-16,3-1 0 0,-1-1-1 0,1-1-2 16,-2-1 2-16,-1 0-8 15,-8 0 0-15,14-3-11 0,-10 0 2 0,-4 3-18 16,8-2-14-16,-8 2-20 0,0 0-15 15,0 0-20-15,2 8-23 0,-4 1-213 16,0-1 96-16,0 2 62 0</inkml:trace>
  <inkml:trace contextRef="#ctx0" brushRef="#br0" timeOffset="179245.0922">30504 4760 19 0,'8'1'98'0,"-2"5"-8"0,0-1-10 16,0 2 3-16,3-1-9 0,1 4-1 15,1-1-11-15,-2 3-8 0,1 0 1 16,0 1-6-16,-1 0-2 0,2-2-12 0,-1 2 3 15,-2-3-3-15,1 1-3 0,0-3-7 16,-3-2 0-16,0 1-1 0,1-1 8 16,-3-2 10-16,2 0 1 0,-6-4-2 0,0 0-7 15,12-6 3-15,-4 2-1 0,-4-3-5 16,0-1 3-16,0-2-7 0,2-3 1 0,-2 2-8 16,3-3-1-16,-1 1-6 0,1 0 1 15,-1 1-3-15,2 0 6 0,-1 4-7 16,1-4-4-16,0 2 1 0,-1 2-6 15,2 2 0-15,-1 0 0 0,-2 2-4 0,0 0 1 16,3 2 5-16,0 2-2 16,1 0-3-16,-1 3 2 0,3 2 3 0,-1 2-3 15,2 0 3-15,-1 4-4 0,1 0 6 16,0 0-5-16,-5 0 2 0,3 1 3 0,-1-3 3 16,-1 3-1-16,-1-3-6 0,1-1 1 15,-3 0 4-15,0-1 1 0,0-3 1 16,2 2 5-16,-4 0 14 0,2-3 7 15,-6-3-7-15,8 0-1 0,-8 0 2 0,15-5-5 16,-6-1-6-16,-1-2 0 0,5-1-1 16,-1-1-5-16,1 1 0 0,0-1-1 0,-1 2 1 15,1 0-7-15,-2 0 7 0,-3 2-7 16,1 1-3-16,1 0-5 0,-1-1 1 16,0 6 4-16,-1-1-5 0,0 1 2 15,2 1 3-15,0 4-8 0,0 1 9 0,0-1 2 16,3 3-7-16,-2-1 1 0,4 0 1 15,-3-1 5-15,2 2-4 0,2-1 5 16,3-1 1-16,-2-2 4 0,2-2-2 0,2 0 2 16,0-2-3-16,1-2 1 0,-1-4 3 15,4 0-1-15,-2-1 0 0,1-5-5 16,-3 2 3-16,-2-2-1 0,2-1-2 0,-5-4-2 16,2 4-2-16,-4-1 0 0,-1 2 5 15,-2 0 0-15,-3 1 1 0,1 1 1 16,-3 3-2-16,0 1-5 0,-2 1 1 0,1 2-2 15,-5 3-4-15,0 0 4 0,0 0 2 16,7 16 0-16,-3-5-1 0,0 4 0 16,0 1 1-16,2-1 0 0,5 4 5 15,0-1-5-15,-1-1 5 0,3-2-10 0,-3-2-20 16,3-2-23-16,0-3-30 0,1 0-43 16,2-5-38-16,-2-3-381 0,-1-1 183 15,2-5 120-15</inkml:trace>
  <inkml:trace contextRef="#ctx0" brushRef="#br0" timeOffset="179608.664">32181 4661 141 0,'-12'6'176'15,"-3"0"-10"-15,0 3-8 0,-4 2-8 16,2 1-7-16,0 3-7 0,4 0-10 15,1 4-2-15,3 0-1 0,5-3-3 0,2 4-7 16,6-1-8-16,3 1-5 0,5-1-13 16,7 2-8-16,7-2-7 0,1-2-21 15,7-2-33-15,2 0-48 0,8-2-52 16,3 4-45-16,-1-6-50 0,1 3-426 0,-3-1 205 16,-10-1 135-16</inkml:trace>
  <inkml:trace contextRef="#ctx0" brushRef="#br0" timeOffset="179906.7824">29656 5592 159 0,'0'0'165'16,"66"-1"-14"-16,-5-1-12 0,40-1-6 15,14 1 0-15,37-4-1 0,11 1 2 16,7 2-6-16,8-1-3 0,1-1-3 16,-1 1-1-16,-4-4 3 15,-15 0-2-15,-11-1 0 0,-15 0 2 0,-32-1-1 0,-5 2 0 16,-24 2-6-16,-13 1-5 0,-13 1-4 16,-3 0-10-16,-9 0-6 0,-2 3-9 0,-5-2-9 15,-4 0-11-15,-4-1-41 0,-1 0-63 16,-2-2-77-16,-3 2-82 0,-4-1-749 0,-7 0 323 15,-2-1 212-15</inkml:trace>
  <inkml:trace contextRef="#ctx0" brushRef="#br0" timeOffset="182670.4406">16044 6568 52 0,'0'0'116'0,"23"-2"1"0,0-4-6 16,12-7-14-16,7-6-1 0,19-12 2 16,2-6-6-16,1-4-3 0,-3 1-8 15,-5-1-2-15,-3-1-4 0,-3-1 0 0,-14 4-7 16,-9 6 1-16,-3-1-4 0,-7 4-4 16,-2 1 3-16,-7 4 4 0,1 3-1 15,-7 3-8-15,-2 3-9 0,-2 2-6 0,-5 6-6 16,-3 3-7-16,-3 7 0 0,-4 6-5 15,-5 7 2-15,0 10-4 0,-4 7 3 16,-7 24-2-16,3 5 3 0,2 5-5 0,3 5-2 16,5 5 1-16,4 2-4 0,1-2-2 15,4 1 4-15,3-15-4 0,4-7-1 16,-1-3-6-16,1-8 2 0,0-4 2 0,2-4-4 16,0-5 1-16,0-5 4 0,0-5 3 15,2-1 9-15,0-5 4 0,2-4-2 16,0-5-3-16,2-5-1 0,-4-1-4 0,19-13-5 15,-7-3 0-15,4-5-3 0,0-3-1 16,4-4-4-16,-1 1 1 0,-1-2 0 0,2 4-4 16,-4 1 2-16,0 2-5 15,-2 6-3-15,1 1-2 0,-4 1-3 0,2 7 3 16,-1 3-1-16,0 4 0 0,2 2 2 16,0 7 1-16,1 5 0 0,2 2 2 0,0 9 0 15,5 0-1-15,-4 0 2 0,1-2 1 16,2 2-2-16,-2-3 2 0,3-1 1 0,-2-1 0 15,2-7 1-15,-1 0 0 0,3-6-1 16,0 1 5-16,4-5-4 0,2-6 1 16,-1 0-1-16,1-6 0 0,4 0-2 15,-5-4 2-15,1-2 3 0,-2-2 1 16,-3 0 2-16,-1-1 7 0,-6 1 8 0,0 2 9 16,-4 2 4-16,-3 0 6 0,-1 1 1 15,1 0-2-15,-4 5-3 0,-1 0-7 16,-2 1-6-16,0 1-4 0,-4 5-4 0,0 0-3 15,0 0 0-15,0 0-2 0,-4 24-3 16,0-9-1-16,2-2 0 0,0 4 0 0,2 0-1 16,0 2-4-16,2-1 1 0,2 1 0 15,4-2-1-15,-2-2 1 0,8 3-2 16,-2-3 0-16,5-4-1 0,0-2-2 16,2-3-4-16,0-2 2 0,2-2-5 15,1-4-3-15,1-2 3 0,0-2 0 0,0-2 0 16,1-3 1-16,-3-3 1 0,-2 2 0 0,-2-2 0 15,-1-3 1-15,-2 4 2 0,-4 0-3 16,0 1 3-16,-3 0-2 0,-1 5-1 16,1-1-1-16,-3 1-1 0,0 1-2 15,-2 2 0-15,-2 4-2 0,0 0 2 16,0 0 0-16,2 14-1 0,-4-5 2 0,2 3 3 16,-2 3 1-16,2 0-2 0,0 2 0 15,2 0 3-15,2 1-1 0,1-2 2 0,-1 1 0 16,6 1-3-16,3 0-7 0,-2-5-14 15,5-2-14-15,0 0-23 0,0-1-30 16,3-5-28-16,1 0-23 0,0-4-14 0,4-2-11 16,-3-2 0-16,5 0 2 0,-4-3 7 15,-2-3 10-15,1-3 17 0,-2 0 15 16,-4-1 21-16,-1-3 18 0,0-1 26 0,-4 0 24 16,0 2 22-16,-1 2 19 0,-2-2 24 15,-1 3 0-15,2 1 8 0,-1 0 4 16,-3 1-4-16,2 2 0 0,-2 1-8 0,0-1-5 15,1 5-5-15,-1 0 2 0,-4 3 0 16,0 0-3-16,9 10 3 0,-7-2 2 16,0 1-1-16,-2 4-4 0,0-1 2 0,0 3-3 15,0-1 2-15,-2 1-6 0,2-3-4 16,-2 2-3-16,2-3 0 0,0 2 2 16,0-3 1-16,0-3-4 0,0 1 8 15,0-1 4-15,0-3 2 0,0-4 0 0,4 3-3 16,-4-3-2-16,0 0-3 0,8-13-4 15,-2 4-1-15,0-3-3 0,2 0 0 0,-2-1-1 16,2 0-3-16,0 0 2 0,-1-1-4 16,1 3-1-16,1 1 2 0,0-1-4 15,-3 3-1-15,4 1-3 0,-2 1-1 16,2 2 0-16,0 4 3 0,2-2-1 0,-1 4-1 16,0 2 1-16,4 2 4 0,-3 1-3 15,0 3-1-15,2-1 2 0,-4 1-3 0,0 1 4 16,1-1 0-16,-2 0-1 0,-1-3 1 15,-1 1 1-15,-3-1 0 0,2-2 3 16,0 1 9-16,-2-1 7 0,1-3 2 16,-5-2-2-16,0 0-3 0,13-7-4 15,-7 0-4-15,0-3 2 0,2-4-1 0,4 2-4 16,0-5-1-16,3-1-4 0,-3 3-3 16,-1 2 4-16,2-1-3 0,-5 5 1 0,2-1-7 15,-2 3-1-15,0 3 1 0,-2 2 1 16,-6 2 2-16,15 7 1 0,-7 2-3 15,1 2 6-15,-1 0-4 0,3 3 3 0,-1-1 0 16,4 2-1-16,0 0 0 0,1-1-1 16,4-3 3-16,2 1 1 0,3-5 1 15,2-1-1-15,2-3-3 0,4 0-1 0,2-6 1 16,-2 1 2-16,4-5-4 0,0 0 0 16,-4-4 2-16,-1 3 4 0,-1-6-2 15,-2-1 3-15,-8 4 3 0,1-3 0 0,-3 1 9 16,-4-1 5-16,-1 1 0 0,-4 1-2 15,-1 3-2-15,-4 0-1 0,-2 2-3 16,-4 1-3-16,0 0-3 0,2 6 1 0,-12-1-6 16,12 1 3-16,-22 8-5 0,12 0 1 15,-3 3 2-15,0 0-2 0,1 1-1 16,3 3-1-16,-1-1 1 0,3-3 0 16,1 3-4-16,-1-3 5 0,5-1-3 0,0-2 0 15,4 0 5-15,0-2-3 0,2-1 0 16,1-3 1-16,2 1-1 0,-7-3-1 0,14-3-1 15,-5 0 0-15,-1 2 3 0,-2-4-1 16,3 0 1-16,-2 1 0 0,1-2 1 16,-2 2 0-16,-2 1 1 0,2-1-6 0,-2 2 1 15,-4 2-2-15,10-4-2 0,-10 4-3 16,0 0 1-16,0 0 1 0,0 0 2 16,12 7 0-16,-10-1 0 0,2 0-7 0,1-2-8 15,-1 1 2-15,2 1-6 0,0-2-4 16,3-1-2-16,0 0-5 0,1-3-10 15,0 0-2-15,2-3 0 0,2 0 3 16,-1-4 8-16,2-1-2 0,0-2 4 16,-3 1 7-16,3-3-4 0,-2 1 9 0,-1 1 3 15,-1-1 4-15,0 1 5 0,-1 1 3 0,-1 2 3 16,-3-2-7-16,2 4 1 0,-2 1 3 16,1 4-1-16,-7 0 2 0,13 6 1 15,-7 0 2-15,0 1-5 0,0 1 4 16,1 4 4-16,0-3 1 0,-1 0 0 0,-2 1 2 15,2-1 1-15,-1-1-1 0,-1-2 7 16,0 0 8-16,2-1-1 0,-1-2 1 0,1 2 0 16,1-5-1-16,-7 0-3 0,18-6-1 15,-7 0 1-15,2 0-6 0,1-1 1 16,-3-2-2-16,2 3-3 0,0-2-5 16,-3 2-3-16,0 3 0 0,0 1-1 0,0 0-3 15,-2 2 3-15,0 4 0 0,1 3 2 16,2 1 0-16,-1 1 0 0,-1 1-3 15,3 0 5-15,-3 1-1 0,2 0 2 0,1-1 1 16,1-1 1-16,0 0 4 0,1-5 5 16,3 2-1-16,5-3 3 0,-2-3-1 15,6-3 5-15,4-3 4 0,3-1-3 0,3-7-1 16,5 0-4-16,-1-5 0 0,2-2-2 16,-5 0-1-16,-8 1 2 0,1 4 8 15,-7-2 9-15,-4 5 8 0,-3-1 3 0,-4 6-5 16,-2-3-4-16,-6 5-5 0,-2 4-2 15,0-3-7-15,-2 5 0 0,0 0-4 16,0 0-4-16,0 0 1 0,0 0-3 0,2 21 0 16,3-11 4-16,1-1-4 0,3 4 0 15,-1 1-1-15,1-3 1 0,1 4 0 16,-2-1 2-16,2 1 3 0,-2-2 6 16,-4 2 13-16,2 1 10 0,-4-1 8 0,-4 0 3 15,-2 2-2-15,-2 0-6 0,-5 1-6 16,-4-1-3-16,-2-2-17 0,-2 0-50 0,-4-1-70 15,-1-1-73-15,-3-3-697 0,0-1 296 16,-8 0 196-16</inkml:trace>
  <inkml:trace contextRef="#ctx0" brushRef="#br0" timeOffset="182952.9853">17623 7838 100 0,'0'0'235'0,"55"-7"-21"0,-2 0-16 0,36-7-10 15,38-5-5-15,18-2 1 0,23-6-3 0,3-1-6 16,5-1 6-16,0 0 4 0,4 1-1 16,-7 3 7-16,-3 3-12 0,-12-2-11 15,-11 4-10-15,-16 1-11 0,-38 6-9 16,-10 3-8-16,-22 0 0 0,-15 5-5 15,-8-1-14-15,-8 3-12 0,-3-2-5 0,-3 1-22 16,-3 2-38-16,-4 1-54 0,0-3-68 16,-7 4-93-16,-2 0-98 0,-8 0-883 0,12 0 395 15,-12 0 261-15</inkml:trace>
  <inkml:trace contextRef="#ctx0" brushRef="#br0" timeOffset="186123.5153">11385 8818 7 0,'26'-8'171'15,"22"-3"-3"-15,39-5-9 0,34-4-8 16,10-1-6-16,13 3-1 0,6-2-4 0,9 3-9 15,4 1-11-15,1 2-11 0,-6 6-11 16,-11-3-7-16,-13 6-13 0,-32 0-7 0,-15 1-6 16,-20 2-7-16,-14-2-8 0,-13 2-8 15,-6 0-6-15,-6 2-7 0,-5 0-10 16,-9 0-18-16,-4 0-29 0,-6 2-39 16,-4-2-40-16,0 0-33 0,-26 9-452 0,5-5 201 15,-7 2 133-15</inkml:trace>
  <inkml:trace contextRef="#ctx0" brushRef="#br0" timeOffset="186377.9398">12606 8843 2 0,'-10'32'161'16,"2"0"3"-16,0 5 3 0,4 1 3 15,-2 2-3-15,-2 13-7 0,2 3-2 0,-3 21-9 16,0-3-11-16,-1 1-11 15,2-10-11-15,1-12-13 0,-1 1-10 0,0-1-7 16,-2 0-8-16,4-3-9 0,0-3-3 0,0-5-8 16,2-4-9-16,0-1-9 0,-1-5-6 15,3-4-25-15,-3-3-21 0,3-3-18 16,0-4-18-16,2 0-18 0,0-5-32 16,0-4-38-16,2-5-20 0,0 0-21 15,-2-4-381-15,0 0 189 0,14-11 126 0</inkml:trace>
  <inkml:trace contextRef="#ctx0" brushRef="#br0" timeOffset="187907.4786">12877 8955 59 0,'2'0'163'15,"-2"0"4"-15,6 13-4 0,-4 2 3 16,1 6 0-16,2 6-7 0,-3 10-9 0,2 7-6 15,0 7-6-15,0 2-12 0,-2 6-10 16,2-2-9-16,-2 3-10 0,3-3-11 16,-3 0-8-16,-2-4-6 0,0-9-5 0,0 0-10 15,0-6-4-15,0-8-5 0,0 1-3 16,2-6 0-16,-2-4 3 0,2-5 0 16,2-6-6-16,3-2-4 0,-1-6-2 0,5-2-8 15,3-6-3-15,6-8-4 0,3-2-3 16,4-5-1-16,3-7-3 0,1-2-2 0,1-1-4 15,0 5 1-15,-7 3-2 0,-3 2-1 16,-3 4-4-16,-2 6 0 0,-4 3 1 16,-3 6-1-16,-4 6 2 0,0 2 1 15,-4 5 0-15,3 4 0 0,-5 4-1 0,0 1 1 16,0 2 1-16,3 6-1 0,-1-2-1 16,0 0 1-16,4-1 1 0,0-2-3 15,4 0-2-15,3-4 3 0,4-3 0 16,4-2-1-16,3-3-1 0,-1-3 2 0,7-4 0 15,-2 1-2-15,0-8 1 0,2 1-2 16,0-4 2-16,-3-1-3 0,-1 0 2 16,-1-5-3-16,-1 0 2 0,-4-3-1 0,0 0 0 15,-6 0 1-15,0-1-1 0,-6 1 0 16,-4 2 0-16,0 2 2 0,-1 1 1 0,-3 1-3 16,0 2 2-16,-5 1-1 0,5 6 0 15,-6-3-1-15,6 3 0 0,0 0 4 16,-15 11-2-16,11-3-2 0,-1 2 0 0,3 1 1 15,0 1 0-15,2 1 0 0,2 0-1 16,0 2 0-16,3-3-1 0,1 1 2 16,3-2 1-16,-1 1 0 0,5-5-1 0,-1 1-2 15,6-3-2-15,-2 0-2 0,2-5-3 16,-2 0-3-16,3-2-2 0,3-2-2 16,-4-2 2-16,4-3 1 0,-3-1 5 15,2-1-5-15,-2-2 2 0,-3 1-1 0,2 1 3 16,-6 0 0-16,1-1 2 0,0 3 2 15,-5 1-2-15,1 0 0 0,-3 4 2 16,0 0-2-16,-2 3 1 0,-4 1 2 0,12 5-1 16,-6 3 1-16,-4 0 3 0,2 1-2 15,0 2 2-15,0 1 0 0,-2 0 0 16,3-1 0-16,-1-1 0 0,-2 1 4 0,3-4-3 16,-3 3-2-16,4-4 2 0,0-1 0 15,1-1 0-15,3-4-1 0,1 0 2 16,4-1-2-16,1-5 0 0,2 0 0 0,3-3 0 15,-2-1 0-15,2 2-1 0,-3 1-1 16,2-1 0-16,-3 2-2 0,0 3 2 16,0 0 0-16,-3 2-2 0,0 2 3 0,0 3-1 15,1 0 0-15,2 4 3 0,-2 0-1 16,1-1 0-16,4 3 1 0,0 1 0 16,2-3 1-16,1 0-1 0,1 0 0 0,0 1-1 15,2-3 1-15,0-4-2 0,-1 1-3 16,-1-3-12-16,-2-3-19 0,4 1-13 15,-1-4-7-15,-5 0-5 0,0-5-5 16,0-2-5-16,-3-3-6 0,-3-3 2 0,2-8 4 16,-2-6 2-16,-2-3 0 0,2-9 11 15,-4-7 6-15,-4-1 2 0,1-3 6 16,-5 1 8-16,0 10 8 0,-2 1 19 0,2 2 20 16,-2 9 20-16,-2 2 13 0,2 5-1 15,0 5-4-15,-2 5-2 0,0 4 9 16,-3 6 9-16,3 6 3 0,2 0 7 0,-10 13 1 15,6 1 0-15,0 8 6 0,-2 5 2 16,-2 6-3-16,2 5-4 0,0 2-4 16,0 2-4-16,0 2-6 0,-1 3-3 0,1-5-5 15,1 0-5-15,-1-2 1 0,2-3-7 16,0-6-2-16,1-1-4 0,1-2-3 0,0-7-3 16,0 0-3-16,2-2 2 0,0-2-1 15,0-6-1-15,2 1-5 0,2-4-5 16,3-7-3-16,1-1-6 0,-8 0-6 15,22-12-2-15,-10 3-5 0,3-2 1 0,2-4 0 16,-2-1 1-16,0 1 3 0,0 0 0 16,-3 0 0-16,-2 1 2 0,0 4 9 15,0-1 14-15,-4 3-1 0,-2 2-1 0,-2 1-1 16,-2 2-2-16,0 3 5 0,0 0-3 16,0 0 2-16,-18 14-3 0,11-9 1 15,2 4-1-15,1-1-1 0,0 1-1 0,4 3 1 16,2-1 6-16,2-2-8 0,3 3 0 15,4-3 0-15,3 1 1 0,1 0-1 16,6-3 2-16,4-1-4 0,1 0 6 0,0-4-5 16,3-1-10-16,-3-1-9 0,2-1-3 15,-1-1-8-15,0-4-3 0,0 0-3 16,-1-3 5-16,0 1-2 0,-5-2 2 16,-5-1 1-16,0 0 3 0,-2-3 2 0,-6 1 1 15,1 0 3-15,-2-1-2 0,-1 1 5 16,-4 1 10-16,0 4-5 0,-2-1 2 0,2 1 0 15,-4 2 2-15,2 6 3 0,0 0 5 16,0 0 1-16,0 0 0 0,0 0 6 16,-6 20-1-16,8-10 3 0,-2-1 2 15,4 2-3-15,0 3 0 0,1 1-4 0,1-2 0 16,2 3 1-16,1-3-6 0,2 1-3 16,1-1-12-16,-2-4-17 0,0 1-18 0,0-3-25 15,0-3-33-15,1-1-43 0,-1-3-41 16,1 0-39-16,0-3-43 0,-3-2-555 15,0-3 279-15,-4-4 184 0</inkml:trace>
  <inkml:trace contextRef="#ctx0" brushRef="#br0" timeOffset="188044.7874">15563 9269 33 0,'-2'-6'128'0,"2"3"-3"0,-2-3-21 16,2 6-14-16,0-7-15 0,0 7-29 0,2-6-38 15,-2 6-37-15,0 0-169 0,0 0 68 16,-10-6 44-16</inkml:trace>
  <inkml:trace contextRef="#ctx0" brushRef="#br0" timeOffset="188197.0797">14058 9233 94 0,'0'0'83'0,"0"0"-47"0,39 5-57 16,-17 0-45-16,2-5 23 0,5 1 14 15</inkml:trace>
  <inkml:trace contextRef="#ctx0" brushRef="#br0" timeOffset="189767.0007">15842 9584 31 0,'0'0'184'0,"0"0"-8"0,0 0-8 15,14 13-13-15,-10-3-8 0,0 1-11 0,2 2-12 16,-2 0-12-16,3 3-13 0,-3-1-4 15,2 0-10-15,-1 2-7 0,1-3-8 0,-2 2-8 16,1-3-5-16,-1-2-4 16,-2-1-7-16,2-3 0 0,0 1-2 0,0-2-4 15,2-5-3-15,4-1-6 0,-10 0-6 16,20-9 0-16,-5 1-2 0,2-3-4 0,0-4-6 16,3 2-5-16,0 0 1 0,0-1-2 15,-1 4-5-15,-1 0 1 0,0 2-1 16,-2 2 0-16,2 4 0 0,-4 2 1 0,3 1-1 15,0 3-2-15,2-1 2 0,-2 5 1 16,4 2-2-16,2 0-1 0,1-1 5 16,2 1-3-16,-2-1 0 0,6-1 0 0,-1-1 2 15,-1-3-3-15,4-2 2 0,0-2 1 16,-1-2-2-16,1-2-1 0,7-3 2 16,-3-5-1-16,-3-1 1 0,-3-4 3 15,-2-2 1-15,-3-3 4 0,-2 0 1 0,-6-1 6 16,-4 2 4-16,-4 2 6 0,-3 2 2 15,-6 3 3-15,-2 1 3 0,-5 5 5 0,-4 3 4 16,1 3 7-16,-1 7 0 0,-1 2 5 16,-1 4 9-16,0 6-4 0,3 4 9 15,2 4-2-15,0 3-5 0,6 8 1 16,0 2-1-16,2 2-11 0,2 2 0 0,6 12 0 16,-2-1-3-16,2 4-5 0,2 18-7 15,-3-13-1-15,-3-6-6 0,1-3 1 0,-3 1-2 16,-4-8-3-16,-3-2-6 0,-2 3 4 15,-1-8-5-15,-8 1 1 0,0-9-6 16,-2-3 0-16,-4-5 1 0,-1-3 0 16,-1-9 1-16,0-6-4 0,-2-5 9 0,1-3-3 15,-3-7-5-15,0-11-1 0,1-7-5 16,3-10-1-16,6-8-6 0,2-3-11 16,10-5-17-16,2 0-22 0,6-1-37 0,4-2-48 15,10-15-56-15,4 4-57 0,6 1-821 16,4 6 363-16,5-2 239 0</inkml:trace>
  <inkml:trace contextRef="#ctx0" brushRef="#br0" timeOffset="190433.4473">18211 9174 2 0,'11'-2'151'0,"1"4"-17"16,4 4-6-16,2 6-1 0,6 6-15 0,-3 7-5 15,4 8-11-15,-2 3-1 0,-1 2-15 16,-1 4-9-16,-2-2-3 0,-4 1-3 15,-3-5-4-15,-3 0-4 0,-7-6 0 16,1-2 9-16,-8-1 3 0,0-2 10 0,-3-4 5 16,0-4 9-16,-3-3-1 0,1-7 1 15,1-3-2-15,-2-7-4 0,11 3-6 0,-16-14-6 16,12-4-6-16,2-3-9 0,2-7-5 16,6-9-8-16,2-1-5 0,5-3-6 15,4-4-10-15,2 2-20 0,2 7-26 16,2 0-26-16,5 5-34 0,-3 8-23 0,3 3-20 15,4 6-18-15,1 6-13 0,1 4-10 16,2 3-9-16,4 2-391 0,5 5 192 16,-3 1 126-16</inkml:trace>
  <inkml:trace contextRef="#ctx0" brushRef="#br0" timeOffset="191003.7586">19248 9359 349 0,'11'0'38'16,"-2"-2"17"-16,-9 2 16 0,4-6 16 15,-4 6 5-15,0 0 6 0,-15-7 4 0,4 5 1 16,-4 2 6-16,-3 0-2 0,-4 4-4 15,-3 1-3-15,-3 3-10 0,-4 4-8 0,3 1-8 16,2 4-8-16,1 0-5 0,5 2-5 16,3 0-5-16,4 0-4 0,6 0-3 15,2-3-5-15,3-1-2 0,6 0-5 16,3-4 0-16,4 1 1 0,2-7-3 0,6 1-6 16,1-4-3-16,0-4-1 0,0-1 0 15,3-1-3-15,-2-6-3 0,2 0 0 16,-3 1 0-16,-3 0-3 0,0-1-1 15,-4 3 0-15,0 1-3 0,0 0 2 0,-4 2-4 16,0 2-1-16,-1 2 0 0,-1 6 1 16,-4 0 0-16,2 3-1 0,-2 2 1 0,3 5-1 15,-1-3-1-15,0 3 1 0,3-1 0 16,-1 0-4-16,2-2-2 0,5 1-7 16,0-3-18-16,1-1-15 0,4-3-13 15,1-3-16-15,1-2-14 0,4-2-12 0,4-5-1 16,-1 1-5-16,3-8 1 0,2-3 8 15,-3-4 6-15,3-8 7 0,0-6 10 0,-3-1 4 16,3-19 8-16,-2-4 7 16,-5-2 6-16,-6 5 4 0,-8 7 14 0,-1-3 17 15,-4 3 15-15,-2 5 12 0,-1 1 18 16,-1 2 7-16,-4 3 11 0,-3-1 12 0,3 7 14 16,-2 3 14-16,0 1 8 0,2 4 3 15,0 4-4-15,-2-2-13 0,2 7-11 0,-1 4-8 16,1 5 12-16,2 4 5 0,0 0 4 15,-8 26 5-15,6-1-1 0,2 8 2 16,0 11 0-16,0 11-8 0,0 6-10 16,0 25-3-16,2-3-9 0,0-2-7 0,2-13-19 15,0-11-25-15,1-4-32 0,-3-1-38 16,2-11-43-16,0-2-36 0,0-3-27 0,0-8-11 16,-2-2-3-16,1-6-9 0,-1-3-503 15,-4-4 234-15,2-5 155 16</inkml:trace>
  <inkml:trace contextRef="#ctx0" brushRef="#br0" timeOffset="191472.8056">19714 9633 624 0,'-8'-30'-3'16,"2"1"23"-16,4 5 9 0,0-1 17 16,2 6 13-16,4 0 13 0,0 0 4 15,4 1 9-15,0 3-2 0,7 0 4 16,-4 3-3-16,4 5-5 0,-1 1 0 0,0 4 3 16,0 6 0-16,0 4 2 0,4 3-2 15,-1 4-1-15,-3 3-7 0,6 4-2 0,-4 1-9 16,2 1-3-16,0-2-9 0,-1-5-2 15,3 2-5-15,-4-3-2 0,6-3-5 16,-4-4-4-16,4 1-3 0,1-5-2 16,-1-3-3-16,-2-2-2 0,2-3-5 0,1-3 0 15,0-2-4-15,-2-3 1 0,-1-3-2 16,-4-3-1-16,1 2-4 0,-4-2 3 0,0 1-3 16,-5-1-3-16,0 4 0 0,-2 1 2 15,2 5-6-15,-4-3-1 0,-2 5 1 16,0 2 1-16,-2 3-4 0,0 0 0 15,0 0 2-15,4 17 0 0,-2-10 0 16,2 2 2-16,2 2 1 0,1 1 3 0,2 0-1 16,1 0 3-16,1-3 5 0,1-2 5 0,4 1 4 15,-2-2 1-15,3-2 3 0,-2-4 3 16,2 0-1-16,-1-4 5 0,-2 0-1 16,0-4 5-16,-2 0-2 0,0-2 0 15,-4-3-1-15,-2-4-5 0,-4 0 3 0,-2 1-11 16,-2-4-2-16,-6 1-2 0,-3 2-6 15,-4-2-1-15,-6 4-1 0,-4 2-10 16,-5-1-4-16,1 3-12 0,-1 3-18 0,2 1-18 16,-1 2-20-16,1 3-29 0,3-1-30 15,1 3-35-15,4 0-34 0,0 4-32 16,-1-3-486-16,4 1 244 0,-2 1 162 0</inkml:trace>
  <inkml:trace contextRef="#ctx0" brushRef="#br0" timeOffset="191634.0551">19947 9085 19 0,'4'-9'115'0,"3"4"-23"0,3 0-31 16,3-1-26-16,3 0-26 0,4 2-41 15,1 1-70-15,2 0 35 0,0 2 22 0</inkml:trace>
  <inkml:trace contextRef="#ctx0" brushRef="#br0" timeOffset="193201.5336">20615 9076 48 0,'8'11'146'0,"-2"1"-3"16,2 2-12-16,-4 1-6 0,4 6-6 15,-1 2-6-15,-3 2-6 0,3 2-5 16,-5-1-4-16,2 0-5 0,-2-1-3 0,-2-2-9 15,2-3-2-15,-2 1-6 0,2-4-5 16,1-2-3-16,-3-2 0 0,2-1 5 16,0-5-7-16,0 1-5 0,2-4-7 15,2-4-4-15,-6 0-4 0,22-10-9 0,-12 1-2 16,5 0-2-16,0-5-6 0,2 3-1 16,-1-3-2-16,2 3-3 0,-6 1-2 15,1 1-4-15,0 2-5 0,-3 1 3 0,1 1-4 16,-1 4-3-16,-1 1 1 0,2 1 3 15,1 4-2-15,-2 2 0 0,6 1 0 16,-4-1 0-16,5 1-2 0,2 3 3 0,0-1-2 16,5-3 1-16,3 1 2 0,5 0-1 15,-2-5-1-15,6 2-1 0,-1-4 1 16,7-1-2-16,-1-4 3 0,1-1 6 0,-2-3 16 16,1-1 13-16,-5-1 8 0,-2-1 5 15,-5-3 7-15,1 1 1 0,-9-1 0 16,-2 0-2-16,-2-4 0 0,-2 3-3 0,-4 1-6 15,-5-1-5-15,-2 2-2 0,-2 2-7 16,-6 1-5-16,-2 1-2 0,-1 1-5 16,-3 2-1-16,-5 5-6 0,0 1 0 0,-2 3-5 15,-2 5-3-15,-2 2-1 0,2 1-2 16,0 2-1-16,1 0-4 0,2 2-5 16,4-1-3-16,-2-3-1 0,6 0-3 15,2 0-1-15,1-2 1 0,3 1 2 0,2-4 2 16,2-1 2-16,3-1-1 0,1-3 3 15,2 2 0-15,1-3-1 0,-9 0-1 16,19-4 1-16,-11 0 0 0,3 2 2 0,-2-1-3 16,-3 0-1-16,2 0 3 0,-1 0-1 15,-7 3 0-15,10-3-4 0,-6 2 1 0,-4 1-6 16,0 0 3-16,0 0-6 0,13 2 3 16,-13-2-3-16,7 6-2 0,-3 0-3 15,0-2-2-15,0 1 0 0,2-1 0 16,3 0 2-16,2 0 2 0,1-2 0 0,3-2-1 15,4-2 5-15,0-2-1 0,5-4 4 16,-1-1 0-16,0-1 6 0,2-6-4 0,-1-2 3 16,-1-2 2-16,0-5 0 0,0-2-1 15,1-3 2-15,0-7-2 0,-4 1 1 16,1-4 0-16,-1-2-1 0,-2 0 1 16,0-2-2-16,-4 3 2 0,-1-3-1 15,0 7 3-15,-5 1-2 0,1 4 7 0,-5 7 2 16,2 1 0-16,-4 5-4 0,-2 1 4 15,0 5-6-15,-2 5 0 0,-4 3 1 0,0 5 4 16,6 0 3-16,-19 13 4 0,8-1 4 16,0 7 0-16,1 3 2 0,-2 9-1 15,0 3 2-15,4 2-1 0,2 2-1 0,2 1-2 16,-1 0-4-16,5 1 4 0,0-2-4 16,5 2 1-16,3-2 2 0,6 2-3 15,6-1-1-15,1-5 1 0,2-7-3 16,-2-6 1-16,5-5-2 0,-3-2-2 0,0-6-1 15,-2-7 0-15,3-2-1 0,-1-7 0 16,2-3 0-16,1-8-1 0,-3-4 0 0,3-10 4 16,-5-3-5-16,0-5-3 0,-2-6 2 15,-5 0-5-15,0-3 1 0,-2-1 1 16,-1-1-1-16,-5 3-1 0,3-1 1 16,-7 11 4-16,0 1 3 0,0 5 6 0,-2 4 1 15,0 6-4-15,0 1 0 0,-2 4-1 16,0 1-2-16,-2 8-1 0,-3 5 4 15,1 2 4-15,6 2 4 0,-19 15 5 0,9 2 1 16,-4 3 0-16,2 8 1 0,-3 6 2 16,0 7 2-16,2 2-1 0,3 1 0 15,0 2-6-15,2-7-3 0,2-1 0 0,2 3-2 16,4-5 7-16,0-4-5 0,0-1-2 16,4-4-5-16,2-2-7 0,2-2-3 15,2-5-6-15,0-1-2 0,1-5 3 0,2-3-9 16,0-5-2-16,-1 0-2 0,0-4 0 15,2 0-2-15,0-4 0 0,1 0 4 16,-2-3 0-16,0 1 2 0,-3-2 4 0,-2-1 0 16,4 4 1-16,-4-4 2 0,-2 5-1 15,2-2-1-15,-4 1-1 0,5 2 1 16,-2-1-4-16,-7 4 3 0,8 0 2 0,-8 0 0 16,13 10 5-16,-9-5-2 0,4 2-1 15,3 2 3-15,-2 0 2 0,3-2-2 16,2 1 4-16,2-2-1 0,1-1 0 0,4-3 0 15,0 0-2-15,3-4-1 0,3-4 3 16,-4 1 0-16,2-3-2 0,-3 0 4 16,-2-2 2-16,0-1 5 0,-7 3 10 0,-1 0 5 15,-1-1 2-15,0 4-1 0,-5 0-3 16,0 2-4-16,0 3 7 0,-6 0-2 16,4 12 2-16,-4 1 7 0,0 6 6 0,0 6 6 15,0 7 7-15,2 7-5 0,3 2-3 16,0 11-2-16,1-1-4 0,0 3-1 15,2-1-6-15,-1 2-1 0,-1 3 0 0,-2-3 1 16,-2-1-9-16,-2 2-3 0,-2-1 2 16,-2-4-8-16,-2-2 2 0,-3-11 0 15,1-2-1-15,-2-6 5 0,-4-7 13 16,0-5 19-16,-1-4 7 0,2-9 9 0,-2-5 3 16,3-5 3-16,-1-6-10 0,2-10-4 15,7-4-6-15,4-9-7 0,8-17-4 16,16-25-6-16,14-24-6 0,11 1-6 0,12-2-12 15,9 2 0-15,2 6-17 0,2 6-18 16,-2 6-31-16,-2 9-42 0,-16 14-65 16,0 8-75-16,-7 2-75 0,-5 2-872 0,-13 9 403 15,-5 9 267-15</inkml:trace>
  <inkml:trace contextRef="#ctx0" brushRef="#br0" timeOffset="194030.1976">12761 12346 126 0,'-7'19'201'0,"3"-6"-3"0,2-4 4 16,2-5 2-16,0-4-8 0,0 0-14 15,24-16-13-15,-4-3-13 0,10-15-7 0,19-18-8 16,14-21-10-16,1-5-3 0,3-8-7 16,1-8-12-16,-2-9-4 0,-4-5-12 0,-4 2-7 15,-7 2-13-15,-6 3-8 0,-5 2-5 16,-12 22-5-16,-5 7-2 0,-2 5 0 15,-6 17-1-15,-3 10-1 0,-3 10-11 16,0 7-2-16,-5 6-5 0,0 9-3 0,0 6-1 16,-4 0 1-16,6 21-3 0,-2 1-7 15,-2 9 1-15,1 14-2 0,0 11 4 16,1 26-6-16,-2 0 2 0,2 4 2 16,2-1-17-16,0-1-14 0,-1-2-19 0,1-4-32 15,-2-15-34-15,1-10-41 0,-1 0-52 16,0-4-26-16,-2-6-25 0,-2-9-631 0,0-3 296 15,-2-3 195-15</inkml:trace>
  <inkml:trace contextRef="#ctx0" brushRef="#br0" timeOffset="194200.7422">13061 12020 65 0,'-14'-12'207'0,"5"-2"-14"0,7 1-18 0,8 1-17 15,5 1-16-15,6-1-10 16,6-1-12-16,7-1-13 0,6 3-9 0,9-4-12 15,3 1-13-15,-1-1-20 0,1 4-34 16,1-1-32-16,0 3-31 0,-7 1-30 0,7-1-28 16,-7-1-17-16,-2 2-315 0,-2 1 147 15,1 0 98-15</inkml:trace>
  <inkml:trace contextRef="#ctx0" brushRef="#br0" timeOffset="194741.2959">13899 11725 606 0,'20'-10'7'16,"-6"1"29"-16,-5 1 25 0,-3 1 13 0,-4 1 9 15,-2 0-5-15,0 6 17 0,-6-4 4 16,6 4 10-16,0 0 1 0,-23 14-3 0,10-5-4 15,4 5-3-15,-1 5-5 0,0 1-6 16,1 5-5-16,2 0-10 0,5 2-2 16,2 2-8-16,2-3-7 0,7 3-2 0,0-4-7 15,3-4-4-15,6-1-4 0,0-4-1 16,6-5-7-16,5-4-3 0,1-4-3 16,4-7-4-16,3-6-5 0,6-7 1 15,-1-5-2-15,10-15-3 0,-6-3 0 0,-5-8-5 16,-6-6 0-16,-5-10-1 15,-5-1-3-15,-8 0-3 0,-7 9-2 0,-6 6-1 16,-1 8 2-16,-8 2 1 0,1 4 8 0,-2 8 6 16,2 0 0-16,-4 6-4 0,-1 7 2 15,-2 3 0-15,1 9-3 0,-1 3 1 16,1 5 2-16,-1 6-2 0,-2 10 0 0,3 11 0 16,2 6 1-16,0 1-1 0,4 11-2 15,2 3 2-15,0-8-4 0,2 1 2 16,2-2 0-16,0 0 0 0,2-7 0 0,0 0-1 15,-2-6 1-15,2-6-1 0,-2-4 4 16,0-3 14-16,0 0 6 0,0-7-4 16,0-3-2-16,2-5-3 0,0-3 0 0,-4 0-3 15,17-11-8-15,-4 0 0 0,4-3 1 16,2-3-4-16,6-2 0 0,5 0 0 16,-1 0-7-16,-1 0 2 0,0 1 0 15,-3 8-4-15,1 1 2 0,-4 3-5 16,-2 5 1-16,1 1 3 0,-4 4 3 0,0 4-2 15,-1 3 1-15,2 3 3 0,-2 3 0 16,0 0-3-16,-4 2 2 0,1 0-1 0,-1 2-4 16,2-2-2-16,-4-2-13 0,-2-3-13 15,0 0-23-15,2-3-25 0,-4 2-23 16,2-5-24-16,-2 1-27 0,3-6-46 16,-1 0-637-16,1-3 283 0,2-6 187 0</inkml:trace>
  <inkml:trace contextRef="#ctx0" brushRef="#br0" timeOffset="195492.6578">15125 11624 16 0,'0'17'211'0,"2"2"-18"16,-2 2-13-16,0-1-18 0,0 1-14 0,2 3-11 16,-2-3-15-16,0-2-13 0,2-2-9 15,0-2-10-15,-2-1-9 0,2-3-7 16,3-3-6-16,-1-2-6 0,3-6-6 15,-1 0-7-15,-6 0-4 0,17-8-4 0,-7 2-7 16,-1 0-3-16,2 1-5 0,-3-1-1 16,0 2-4-16,0 0-5 0,4 2 1 15,-4 1-5-15,2 2 1 0,3 1 0 16,0 4-3-16,2 0 0 0,1 1 1 0,4-1-1 16,5 2-1-16,3-2-3 0,2-1 4 15,3-3-1-15,3 0-7 0,8-6 2 0,7-1 3 16,3-5 1-16,-2-4 9 0,1-1-1 15,12-7 7-15,-13-3 2 0,-10 1 5 16,-5-1 6-16,-4-1 8 0,-3-2 4 16,-10 3 2-16,-4 0 9 0,-6 3-4 0,-4 4 3 15,-4 2-4-15,-4 1 3 0,-2 8-1 16,0 1 5-16,-4 6-1 0,8 0 2 16,-18 12 13-16,8 4 4 0,2 3 8 0,1 5 3 15,3 4-2-15,0 9 4 0,4 5 0 16,2 2-12-16,2 5-5 0,2 4-7 15,5 20-4-15,1-3-7 0,2 2-5 0,-2-11-2 16,5 7-6-16,-4-10-6 0,-3-3-2 16,-1 1 4-16,-1-3-13 0,-4-1-7 15,-2-9-2-15,-4 2-2 0,-2-7-3 0,-2-3 4 16,-5 0-5-16,-4-7-2 0,0-3 5 16,-3-10-4-16,-4-2 0 0,1-2-5 15,-2-11 2-15,-2-5-1 0,1-4-5 0,-3-13-7 16,-1-8 3-16,7-4 2 0,4-8 2 15,7-2-8-15,3-6 0 0,7 7-2 16,5-8 0-16,5 0 0 0,11-14-8 0,0 13 8 16,2 8-1-16,9-7 3 0,0 11-7 15,-7 6-5-15,5 5-16 0,-6 4-22 0,-4 4-31 16,0 2-44-16,-3 5-66 0,1-4-74 16,2 3-944-16,0-2 413 0,4-1 273 15</inkml:trace>
  <inkml:trace contextRef="#ctx0" brushRef="#br0" timeOffset="197107.685">18603 11537 75 0,'10'-9'209'0,"1"6"-9"0,6 0-12 16,2 2-18-16,1 6-9 0,4 6-12 0,6 2-12 15,-3 5-7-15,3 0-14 0,0 8-9 16,-1 3-9-16,-7-2-13 0,1 6-6 16,-6-3-8-16,-2 1-8 0,-1-1-5 0,-5-6-2 15,-2-1-4-15,-5-4-2 0,-2 1 5 16,-5-5-1-16,-1-4 4 0,-3-1 4 15,1-6-2-15,-1-4-4 0,-1-3-1 0,4-4-4 16,-3-5-7-16,7-3-1 0,2-4-8 16,5-4-2-16,7-7-5 0,5-3-3 15,4-4-13-15,6-1-16 0,1 3-22 0,2 2-24 16,1 3-25-16,-1 10-26 16,-2 1-17-16,1 2-13 0,1 7-8 0,0 4-3 15,-1 1-1-15,3 5 8 0,0 0 6 0,-1 2 16 16,3 1 11-16,-2-1 10 0,0-2 22 15,-1 0 26-15,-3-2 21 0,0-1 29 16,-7 1 23-16,0-2 24 0,-6 0 8 16,-3-2 6-16,-4 2 6 0,-3-1 1 0,-2 2 1 15,-3 3 3-15,0 0 1 0,-22 0-1 16,10 3-8-16,-4 6-4 0,-1-2-4 0,1 7-8 16,-2 0-5-16,4 4-5 0,-1 1-4 15,4 2-3-15,3 2-3 0,4-2-4 16,0 0-5-16,4-2 1 0,2-2-10 15,2-2 5-15,4 1 0 0,1-7-1 0,6 1-4 16,-3-7-2-16,6 0 0 0,0-3-1 16,1-4 0-16,-1-4-2 0,-2 1-1 15,2-3-4-15,0-4 2 0,-3 3-1 0,-4-3-1 16,1 3 1-16,-3 1-1 16,1 1-2-16,-4 2-2 0,4 1-1 0,-6 2 0 15,0 4 1-15,-4 0-2 0,0 0 0 0,12 10 0 16,-8-5-1-16,1 5 2 0,3-3-3 15,5 5 6-15,0-5 2 0,1 3 0 16,8-3 1-16,1 0 1 0,2-3 0 16,5-4-3-16,-1-1 3 0,10-6-9 0,-3-3 9 15,6-7-2-15,0-6-3 0,-3-6 0 16,9-11 1-16,-5-6-1 0,-11 5 1 0,-7 2-2 16,-4-4 2-16,-2-1-3 0,-5-2 0 15,0-1-1-15,-6 1 4 0,-6 6 7 16,-2 5 4-16,-4 3 6 0,0 4 0 15,-2 1-3-15,-2 4-3 0,0 6-2 0,-2 5 1 16,-3 7-2-16,0 5 4 0,3 4 0 16,-3 5 1-16,-1 6 3 0,0 7 3 15,4 7 4-15,0 7 3 0,-1 11 1 0,6 2-3 16,-1 1 2-16,4 4-5 0,0-4-3 16,2-4 2-16,-2 0-8 0,2-3 2 15,2-2-2-15,-2-9 2 0,0-1-3 0,-2-3 0 16,2-7-1-16,0-2-3 0,-2-5 0 15,2-6 2-15,-5-2-7 0,5-3 1 16,0-3 1-16,0 0-4 0,0 0-2 16,9-30 2-16,-3 16-1 0,5-3 0 0,2-2-1 15,-1 0-2-15,3 2-1 0,2-1-6 16,-2 5 6-16,2 0-2 0,-4 4-1 0,1 0 3 16,-4 7 1-16,4 2 1 0,-2 5-1 15,1 1 0-15,0 1 2 0,0 5-1 16,1 0-1-16,4 4 2 0,-4 1-4 15,3 0-5-15,0-2 0 0,2-1-5 0,0-1 2 16,2-4 1-16,3 1-3 16,-1-5-1-16,4 0-2 0,-4-4-1 0,3-1 0 0,-1-3 4 15,1-1 1-15,0-4-1 0,-4 1 1 16,0-5 4-16,-1 1-3 0,-5-1 2 16,0-1 2-16,-2-2-2 0,-4 3 2 15,2 3-1-15,-6 1 2 0,0 0-5 0,-2 4 3 16,-2-1-1-16,-2 5-1 0,0 0 2 15,0 0-5-15,5 13 7 0,-3-5 1 16,-2 2-2-16,4 1 0 0,0 0 3 16,0 3-3-16,5-3 5 0,2 2 0 15,-1-1 1-15,10-3 2 0,-2-1-1 0,3 0 3 16,1-5-3-16,-2 0 0 0,2-3 0 16,1-3 3-16,-2 0 3 0,0-5 1 0,-1-2 3 15,-4-3 1-15,-3 0 0 0,-2-2-1 16,-7-1 0-16,-2-1-5 0,-6 0-2 15,-2 0-6-15,-7 0 4 0,-4-1-6 16,-5 4 0-16,2 2-3 0,-6 1-1 0,1 0-8 16,-1 4-12-16,3 0-24 0,0 3-28 0,4 0-27 15,-1 1-34-15,6 0-31 0,-1 3-26 16,2 0-28-16,1 0-515 0,1 0 252 16,1 0 166-16</inkml:trace>
  <inkml:trace contextRef="#ctx0" brushRef="#br0" timeOffset="197249.8768">20565 11085 33 0,'4'-4'116'0,"3"1"-31"0,-1 0-39 16,5 1-40-16,1 1-104 0,6-2 34 15,0 2 21-15</inkml:trace>
  <inkml:trace contextRef="#ctx0" brushRef="#br0" timeOffset="198724.9061">21418 11296 123 0,'11'23'175'15,"-1"1"-12"-15,0-3-5 0,-1-1-15 16,-2 1-9-16,-1 0-14 0,0-2-10 0,-1-4-11 15,-1 3-9-15,0-3-6 0,0 0-2 16,-2-2 4-16,2-1 5 0,-2-5 2 16,3-1-7-16,-3-2-12 0,-2-4-7 15,0 0-9-15,0 0-2 0,21-17-8 0,-11 5-5 16,4-3-4-16,2-4-9 0,6 0-1 16,-1-1-1-16,5 2-3 0,-4 0-4 15,0 5-2-15,-1 3-3 0,0-1-3 0,-4 5-4 16,0 3 3-16,-2 3-2 0,-1 0 2 15,-3 3-3-15,1 6 2 0,2 0 0 16,-4 2-4-16,0 0 0 0,2 1 1 16,-2 0-3-16,5-1 0 0,1 0-2 0,6-3-5 15,4-1-5-15,3-1-9 0,3-4-5 16,2 0-3-16,6-4 2 0,2-4 4 0,-2 1 2 16,2-3 0-16,-4-1 2 0,-2-3 5 15,-4 1 7-15,-5 1 8 0,-5-3 5 16,-3-1 5-16,-4 3-2 0,-5 0-4 15,-3 2-5-15,-3 0 8 0,-2 2-4 0,-4 1 1 16,0 0-2-16,-4 3-1 0,6 3-1 16,-13 0-1-16,13 0 1 0,-17 9-1 0,6 1-3 15,1 2 3-15,4-3-1 0,-4 4-4 16,4-4 4-16,0 1-2 0,2-1 0 16,2 1-2-16,2-4 2 0,0-1 0 0,4-1-4 15,0 0 0-15,2-2 0 0,-6-2 0 16,18-2-3-16,-10 0 0 0,0 0-4 15,3-2-1-15,-2 3 0 0,-1-1-1 16,1 0-1-16,-3 0-4 0,0 0-2 16,-6 2 1-16,13 2 4 0,-8 2 1 0,1-1 1 15,0 3-2-15,2 0 1 0,0 0 4 16,4 1-1-16,0-1 2 0,3 0 0 0,4-3-4 16,2-1 8-16,3-2-3 0,3-2 5 15,3-3-1-15,6-5-1 16,-3-3 8-16,1-2 3 0,4-6 8 0,-4 1-1 15,0-7 4-15,-5-1 2 0,1 0-2 0,-4-5-2 16,-1-1-2-16,-3-4-1 0,0-1-3 16,-2-2-1-16,-1-1 1 0,-7-2-2 0,2-1-1 15,-2 4 0-15,-6 1 6 0,0 6 5 16,-2 6 1-16,-1 3 6 0,-1 4-3 16,-4 4-5-16,-1 5-1 0,-1 4 1 0,-2 3 0 15,-4 8 3-15,2 2 1 0,-2 4 0 16,-2 8 2-16,1 4 1 0,3 4 0 15,-3 5-4-15,3 7 2 0,3 0-2 16,1 2-2-16,2 7-2 0,2-1-4 0,2 7 7 16,7-2-3-16,1-3-1 0,5-1-1 15,4-5-2-15,3-4 0 0,0-11 1 16,4-2-3-16,4-9 1 0,3-6-4 0,-1-5-1 16,0-8 2-16,5-4-2 0,-2-7-2 15,3-6-1-15,-4-4-2 0,-2-5 0 16,-3-2-1-16,-1-6-2 0,-2-2-1 0,-6-3-2 15,-1 0 0-15,-1-3 0 0,-4 2 0 16,-6 5 1-16,2 2-1 0,-4 4 1 16,-2 6 0-16,0 2 2 0,-2 4-1 0,2 3-2 15,-6 5 2-15,0 5 5 0,0 6 1 16,2 2 4-16,0 0 0 0,-22 20 1 16,16-3 2-16,-4 3 1 0,0 5 0 15,-1 6-3-15,-2 1 3 0,5 7-5 0,-3-2-1 16,3 3 7-16,4-1-3 0,2-1-4 15,-1-4-2-15,6-4-3 0,1-3-7 16,0-2 5-16,4-2 1 0,-2-6-4 0,5-5 0 16,2-5-2-16,0-1 1 0,1-5-2 15,4-2 1-15,-4-5-2 0,3 0-2 16,-2-4 0-16,2 1-1 0,-3-4 1 0,4-1-1 16,-8 5 3-16,0-1-5 0,1 1 5 15,-2 1-7-15,-3 3 4 0,1 1-3 16,-1 2 5-16,-6 2-5 0,0 0 8 0,14 7-1 15,-7-1 1-15,2 2 2 0,-3-1-3 16,4 1 5-16,1 2-4 0,4-3 8 16,0 1-16-16,3-2-1 0,2-1 6 0,3-3-1 15,0-2 1-15,0 0 3 0,5-6-4 16,-2 1 5-16,-1-2-1 0,-2-2 1 16,-2 0 0-16,-3 2 11 0,-2-2 11 15,-1 2 6-15,-2-1-2 0,-1 5 3 0,-3-3 0 16,-1 4-5-16,-2 2 6 0,-6 0 2 15,7 8 7-15,-5 1 5 0,-2 6 8 16,3 4 1-16,-1 8 4 0,-2 4-1 0,4 6 4 16,-2 0-7-16,2 5 2 0,-2 2-10 15,4 5-1-15,0 4-1 0,-1 1-1 16,0-1-3-16,-5 3-7 0,0-3-2 0,-5 0 5 16,-4-1-6-16,-3-7 3 0,-3-3-4 15,-4-2 10-15,0-11 17 0,-3-5 11 16,4-9 20-16,0-2 12 0,2-7 4 0,3-6 1 15,5-6-10-15,3-7-10 0,8-5-7 16,7-13-6-16,9-11-10 0,19-20-11 16,19-21-23-16,7-4-36 0,9 1-52 0,6 3-57 15,-5 0-75-15,-3 9-77 0,-8 4-73 16,-17 11-909-16,-10 3 427 0,-17 13 283 16</inkml:trace>
  <inkml:trace contextRef="#ctx0" brushRef="#br0" timeOffset="199737.4282">1851 9424 144 0,'9'-11'193'15,"10"-1"-22"-15,21-9-10 0,25-9-15 16,14-8-12-16,25-9-4 0,6-4-7 16,11 2-10-16,10 2-7 0,5-2-12 15,-5 4-9-15,-4 4-7 0,-13 4-12 0,-26 9-16 16,-7 3-14-16,-13 3-16 0,-17 7-12 15,-13 2-8-15,-11 1-14 0,-9 5-26 0,-10 1-7 16,-6 2-1-16,-2 4 4 0,-17-4 5 16,-2 4 6-16,-6 0 1 0,-5 0 17 15,-2 4 10-15,-2-2 12 0,1 2 12 16,3 0 6-16,-4 3 8 0,4 0 0 0,3 6 11 16,1 10 9-16,-1 4 8 0,3 8 8 15,2 7 5-15,-2 21 1 0,5 8-5 16,2 3 5-16,0 5-9 0,5 2 6 15,-2-1-7-15,4 0-3 0,2-4-6 0,-1 2-2 16,3-13-7-16,-1-8-2 0,3 0-5 16,-2-2-8-16,4-2-12 0,-3-7-15 0,3-6-29 15,2-2-37-15,2-8-27 0,1 0-29 16,5-8-23-16,0-6-38 0,1-7-548 16,4-7 246-16,-1-8 164 0</inkml:trace>
  <inkml:trace contextRef="#ctx0" brushRef="#br0" timeOffset="201778.9661">3198 9104 21 0,'0'-11'183'0,"0"5"-22"16,2 4-15-16,-2 2-5 0,0 0-3 0,6 33-4 16,-2-5 2-16,0 14-4 0,6 11-2 15,0 25-6-15,0 2-12 0,1 0-6 16,-3-4-8-16,3 0-8 0,-2-14-4 0,-1-9-3 15,-2-4-7-15,-2-7-7 0,2-4-4 16,2-6-6-16,-4-5-4 0,2-2-1 0,-2-6-2 16,2-4-4-16,1-5-1 0,3-5-3 15,1-6-5-15,2-1-6 0,3-6-3 16,4-7-4-16,0-4-5 0,4-4-1 16,-1-4-3-16,1-7-3 0,-2 2-3 15,-2 3 0-15,-1 4-3 0,-4 4-4 0,-2 0 1 16,-3 7-4-16,-2 1-4 0,0 4 2 15,2 4-1-15,-4 7 2 0,-6-2 0 0,12 14 0 16,-5 3 3-16,-3-1 0 0,2 5 2 16,1 2-2-16,-1 2 1 0,3-3-3 15,1 3-5-15,-2-4 4 0,4-2 3 16,-2 0 1-16,4-2-1 0,-1-1 3 0,2-9 0 16,0 5 1-16,2-8 0 0,0-4 0 15,2 0 1-15,0-3-2 0,-2-4-2 16,2-2 2-16,0-1-2 0,-3-4 0 15,0-1-3-15,-2-2 2 0,-3 1 0 0,-2-4 1 16,-1 4-2-16,-4 2 2 0,3 0 0 16,-5 3-1-16,0-1-3 0,0 5-3 0,-4 3-3 15,2 4 3-15,0 0 0 0,0 0-2 16,-19 17 2-16,12-3 1 0,1 1 1 16,0 1 0-16,1 3 0 0,1-1 1 15,2 3 1-15,2 1 0 0,0-4 0 0,4 3 2 16,1-2-1-16,1 0 0 0,2-2 1 15,3-4-2-15,2-3 2 0,-1-2-5 16,4-2-4-16,0-5 1 0,1-1-3 0,0-4-2 16,2 1 0-16,-2-3 1 0,2-2 2 15,-4 1-1-15,4-5 0 0,-4 1 5 16,-1-2-3-16,-3 1 2 0,2 0-2 0,-3 1 4 16,1 2-3-16,-4-1-1 0,-1 4 0 15,2-1-3-15,-4 3-3 0,1 1 1 16,3 0-1-16,-8 3 5 0,11 6-1 0,-3 1 2 15,-1 2 1-15,-1 0 1 0,2 0 4 16,0 4 0-16,2-1-2 0,-4 0 0 16,0-1 2-16,0-4-7 0,-2 1 6 0,3 0 5 15,-1-3 4-15,1-1 5 0,-1-2 0 16,3-2-2-16,1-3-2 0,2-3-2 16,6-2-1-16,0-3-2 0,2-3-2 15,-1 1 3-15,0-1-5 0,0 1-1 0,-3 0-3 16,0 3-4-16,-4 3-2 0,1 0-3 15,-5 2 1-15,3 4 1 0,0 2 3 0,-3 4-1 16,2 1 3-16,2 1 2 0,-2 0-3 16,0 4 4-16,1 1 0 0,2 0-1 15,0-1-5-15,-1-2 9 0,3 1 0 16,0-3 3-16,-1 1 3 0,4-4 6 0,1-2 6 16,-1-4-1-16,4-2 4 0,4-5 2 15,-4-1 5-15,4-5 1 0,-1-4-2 16,1-2 1-16,1-8-5 0,1-4-2 0,-8-2 2 15,2-7-6-15,-3-2 0 0,-4-5-3 16,-4-3 0-16,-1 2 0 0,-2 1 4 16,-3 9 3-16,-1 1-1 0,-1 9 8 0,-1 2-3 15,0 3-1-15,0 4-3 0,0 4-13 16,-2 8 5-16,0 1-3 0,0 8 3 16,0 0-3-16,0 0-1 0,-2 30-1 15,0-10 1-15,0 6 0 0,2 3-4 0,-2 2 5 16,-1-1-1-16,3 2 3 0,0 2-2 15,0-1-2-15,0 1 2 0,0-2-1 0,3-1 3 16,-3 1-7-16,2-2 5 16,-2-1 0-16,2-2-4 0,-2-4 3 0,0-2-5 15,0-2 4-15,0 0-3 0,0-4 3 16,2-2-2-16,-2-1 0 0,2-3 2 0,0 1-1 16,2-4-1-16,0-3-1 0,2-3-4 15,-6 0-2-15,16-7-3 0,-8 1-1 0,5-2-2 16,-5-3 1-16,2 0-3 0,-1-2 5 15,0 0 0-15,-1 1 0 0,-2 0 4 16,0 0-2-16,-2 5 1 0,-1 0-2 16,2-1-2-16,-5 2 0 0,0 6 1 15,0 0-1-15,0 0-1 0,0 0 0 0,0 0-1 16,0 0 4-16,-12 15-1 0,12-8 0 16,2 4 4-16,3-3-3 0,0 0 4 15,5 4-2-15,2-2 1 0,3-1-2 0,2-2 5 16,4-1 0-16,3 0-1 0,-3-4-4 15,2 2-5-15,0-4-4 0,3-2-7 0,-3-2 1 16,-2 1 0-16,2-3-1 0,1 0 3 16,-8-1 3-16,2-1 0 0,-4-2 0 15,-3 0-2-15,0 0 5 0,-3-1-2 16,1 2 2-16,-5 1 1 0,2 0-1 0,0 2 2 16,-2 2-1-16,2-2-2 0,-2 2-1 15,-4 4 1-15,4-4 1 0,-4 4 1 0,0 0-2 16,0 0 4-16,6 15-1 0,-2-9 2 15,-2 2 0-15,2-1-2 0,-2 0 2 16,3 4 4-16,1-4 1 0,1 0-4 16,-1 1 4-16,2 1-2 0,1-4 0 0,-1 0 2 15,0-1-3-15,4-2-1 0,-2 1-2 16,0-3-4-16,3 0 1 0,0 0 0 0,-2-3 1 16,-1 1 1-16,0-2-2 0,2 2 0 15,-2-1 5-15,-2-1 0 0,0 0 0 16,-1 1-1-16,2-2 2 0,-3 1-1 15,0 1-5-15,-2-2 8 0,3 3 0 0,-3-1 0 16,2 0-3-16,-6 3 2 0,7-6 2 16,-3 1-1-16,1 2 2 0,-1-2-3 0,-2 0 3 15,2-1-2-15,-2 3 1 0,0-3-2 16,2 1 3-16,-2 0 0 0,-2 5 1 16,6-9-6-16,-4 7 1 0,-2 2-1 15,3-5-4-15,-3 5-1 0,7-4 4 0,-7 4 0 16,0 0 1-16,0 0 0 0,0 0 0 15,18 5-2-15,-14-1 4 0,1 0 1 16,3 0 0-16,-1-1-1 0,-1 2 2 16,3-1 0-16,-1-1-1 0,0 1 4 0,3-1-4 15,-2 2 0-15,1-4 3 0,3 4-3 16,-2-4 2-16,3 0-5 0,-1-1-1 0,1 3-7 16,4-6-3-16,-4 6 2 0,6-6-3 15,-2 2-3-15,1 0-3 0,3-2-1 16,-4 0 1-16,4-2 2 0,-3 2 4 15,0-1 2-15,-2-3 3 0,0 1 0 0,-2 0 1 16,-1-2 2-16,-1 1 0 0,-2-3 9 16,-3 5 8-16,1-3 6 0,-3 1 9 0,0 1 0 15,-2 0 0-15,1 2-2 0,-5 4 0 16,0 0 2-16,0 0 9 0,0 0 6 16,-13 17 8-16,7-3 0 0,0 3 1 15,1 6 7-15,1 1 1 0,0 6 0 0,4 12-4 16,0 1 2-16,4 8-2 0,3 5 1 15,1-2 0-15,6 21-6 0,2-1 1 16,0 1-5-16,2-3-2 0,-2-2 0 0,1 1-8 16,-4-14 1-16,-2-8-2 0,-3-2-4 15,-2-8-7-15,-2-1 4 0,-2-7 0 16,-2-1 3-16,0-4-5 0,-4-2-2 0,-4-3-6 16,-2-3-16-16,-8-6-23 0,2-4-29 15,-5-3-45-15,-3-8-52 0,-6-3-44 16,-3-9-48-16,-5-4-29 0,-15-20-727 0,3-4 340 15,2-14 223-15</inkml:trace>
  <inkml:trace contextRef="#ctx0" brushRef="#br0" timeOffset="202021.6759">5831 9237 67 0,'-9'0'155'0,"9"0"-11"0,-10 6-6 15,6 1-9-15,-1 0-4 0,5 4-10 16,0-3-8-16,3 3-1 0,1-2-5 0,0-1 0 16,4 1-7-16,1-3 1 0,2-4-3 15,-1 1-3-15,2-6-7 0,4-3-4 16,-4 1-5-16,-1-4-5 0,-1 2-9 0,-1 0-5 16,-5 1-14-16,1 0-26 0,-5 2-35 15,0 4-40-15,0 0-39 0,-26 4-59 16,9 2-448-16,0 6 206 0,-10-4 136 0</inkml:trace>
  <inkml:trace contextRef="#ctx0" brushRef="#br0" timeOffset="202271.9119">4333 9469 121 0,'0'0'132'0,"0"0"-8"0,-2-6-11 0,2 6 13 16,6-9 6-16,-2 4-3 0,0-1 2 15,-2 0 7-15,2-3-3 0,-6-3-5 16,0 3-10-16,-2-1-14 0,-4 1-11 16,-2 1-12-16,0 4-13 0,-4 0-19 15,1 6-32-15,-2 2-43 0,0 4-45 0,1 3-57 16,2 2-465-16,4 1 201 0,2-1 133 15</inkml:trace>
  <inkml:trace contextRef="#ctx0" brushRef="#br0" timeOffset="203517.8093">8119 9622 68 0,'0'-4'156'0,"7"-4"-12"16,3-5-9-16,11-10-10 0,5-7-6 15,6-7-6-15,12-14-8 0,3-2-4 0,-1-6-10 16,-3 2-4-16,-6-2-5 0,-5-4-6 16,-4 4-8-16,-12 7-3 0,-7 6-8 15,-2 6-3-15,-7 3-1 0,-7 0-5 16,0 0-4-16,-3 8-4 0,0 5-6 0,-4 3 1 16,-2 6-3-16,1 6-3 0,-2 7-2 15,-2 8 4-15,-3 13 7 0,-2 12 2 0,-11 22 10 16,5 12 0-16,6 11-5 0,0 5-1 15,3 5-2-15,7 0-5 0,-2-2 0 16,8 0-2-16,2-5-4 0,2-12-7 16,2-12 2-16,-1-2-3 0,1-6 1 0,2-4 0 15,0-3-2-15,0-5-2 0,0-7-2 16,0-2 3-16,2-3 5 0,-2-7 1 0,5-5-2 16,-3-5-3-16,4-6-2 0,2-1-3 15,-2-8-4-15,8 0-1 0,0-8-2 16,1-4-1-16,2-5-7 0,2-5 3 15,-3 0 1-15,2 1-4 0,-1-1 1 16,0 5-2-16,-4 2-1 0,-3 5-1 0,-2 6-2 16,4 1-1-16,-6 9 2 0,0 2 0 0,0 2 0 15,0 5 2-15,1 2 0 16,-1 5 0-16,1 2 0 0,1 4 0 0,3 3 2 16,-1-4-4-16,5 1 2 0,0 0-6 15,1 0 1-15,4-3 7 0,1-3 4 0,0-1-1 16,2-5-2-16,3-1 2 0,-1-3 0 15,1-3-1-15,2-3 2 0,-2-1-9 16,2-4 7-16,-3-2-1 0,-1-1 1 16,-3-2-3-16,-2 0 4 0,-2-5 0 0,-2 1 0 15,-2 0 5-15,-3 0-7 0,-4 3 9 16,0 0 3-16,-1 0-1 0,-2 3-2 0,-1 1-6 16,0 4-2-16,-2 0 1 0,0 6-2 15,0 0 1-15,0 0-3 0,0 0 1 16,-14 24 0-16,12-11-1 0,0 2 0 15,2 1 0-15,2 0 0 0,0 2 1 0,2-1 0 16,2 0-2-16,2-2 0 0,0 0 0 16,7 0 0-16,-5-3 6 0,8 0-5 0,-2-5 5 15,2-1-4-15,0-3 3 0,1 0-6 16,0-3 1-16,0-3-2 0,-1 0-2 16,-4-3-2-16,3 0-2 0,-4-3 0 15,0-1-1-15,-3-1 0 0,1 0-5 0,-5-1 1 16,-1 1-1-16,-1 1-1 0,0 2 2 15,-2 1 1-15,-2 1-3 0,2 3 2 0,-2 3-2 16,0 0 2-16,0 0 1 16,0 0 1-16,0 0 1 0,0 21 3 0,0-12 0 15,4 1 0-15,-2 3 4 0,2 0-2 16,2 0-7-16,2-1-19 0,0 1-21 16,0-1-17-16,1 0-20 0,1-4-29 0,3 3-23 15,-2-5-25-15,-1-1-17 0,2-3-470 16,0-1 222-16,-2-1 147 0</inkml:trace>
  <inkml:trace contextRef="#ctx0" brushRef="#br0" timeOffset="204044.7922">9408 9863 475 0,'3'-10'0'0,"-1"-2"21"0,0 0 19 15,0 3 13-15,0-3 10 0,-2 5 8 0,2-1 9 16,0 1-27-16,-2 1 0 0,2 0-1 16,-2 6-5-16,0 0 3 0,0 0-2 15,0 0-2-15,0 0-1 0,15 13-4 0,-13-5-1 16,2 0 6-16,1 1-8 0,-1 3-3 15,0-3-4-15,0 2-1 0,0-1-3 0,-2-1-2 16,3 2-4-16,-1-4 0 0,-2 0 4 16,0-1 1-16,0-1 7 0,0-3 4 15,0 3 2-15,-2-5-1 0,0 0-8 16,0 0-2-16,0 0-3 0,14-16-4 0,-12 8-2 16,2 1-1-16,0-2-1 0,0-1-3 15,0 3-1-15,0-3 0 0,0 3-3 16,1-1-3-16,0 0-1 0,-1 3-3 15,0-1 1-15,2 2-4 0,-2 2 5 16,-4 2-4-16,15 4 1 0,-9-2 2 0,1 4-2 16,1-1 1-16,-1 3 3 0,1 1-2 0,-2 2-1 15,2-1-1-15,0 2 3 0,-2-3 1 16,-2-2-4-16,2 1 1 0,-2-2 7 16,3-1 4-16,-3 1 8 0,-2-1 5 15,2-4 1-15,-4-1-6 0,0 0-1 0,0 0-2 16,19-9-3-16,-12 1-4 0,-1-4 2 15,2 2-3-15,4-4-2 0,-2 1-2 0,0-2 1 16,1 1-7-16,0 3 4 0,-1-1-4 16,1 3-1-16,-3 1 0 0,0 2-1 15,-1 5-2-15,0 1 3 0,-7 0 0 16,14 5 2-16,-8 1-1 0,-2 4-1 0,3-1 3 16,-2 2-1-16,1 3 2 0,-2-1-3 15,-2-2-10-15,4 2-21 0,1-1-18 16,-3 0-23-16,4-3-13 0,3 1-18 0,0-3-26 15,3-1-25-15,4-4-411 0,-2 1 192 16,5-6 126-16</inkml:trace>
  <inkml:trace contextRef="#ctx0" brushRef="#br0" timeOffset="204351.9927">10217 9856 564 0,'16'-13'3'0,"-4"3"21"0,-4-1 26 16,-4 1 15-16,-2 1 8 0,-2 1 5 16,-2 2-3-16,-2-1-2 0,-2 3 1 15,-2-2-3-15,-2 2-4 0,0 3-7 0,-1 1-3 16,0 1-4-16,-1 3-3 0,-3 0-4 15,3 4-3-15,-4 0-2 0,6 3-6 16,0-2-3-16,-2 1 1 0,4 1 2 0,4-1-7 16,0-3 2-16,2 0-1 0,0 2-1 15,2-4-2-15,4-1-3 0,0 0 0 16,-4-4-1-16,15 0-2 0,-15 0-3 16,17-5-2-16,-9 0-1 0,0 2-3 0,2-3 0 15,-2 0-2-15,0 2 0 0,-2-2-1 16,1 3-3-16,-1 1 2 0,0-2-5 0,-1 1-1 15,-5 3 4-15,11 0-5 0,-11 0 1 16,10 3 2-16,-6 1-3 0,2 0 4 16,-2 2-4-16,4-1-10 0,-2-2-17 15,2 3-21-15,0 0-31 0,3-1-29 0,-3-3-33 16,3 1-417-16,0-1 190 0,1-2 125 16</inkml:trace>
  <inkml:trace contextRef="#ctx0" brushRef="#br0" timeOffset="205258.9812">10419 9824 22 0,'3'-6'90'0,"-1"2"16"0,1 1 2 16,-3 3-4-16,4-8-10 0,-4 8-15 0,0 0 6 16,0 0-5-16,0 0-13 0,0 0 7 15,6 15 6-15,-6-5-8 0,2-3-2 16,-2 5 0-16,2-2-1 0,-2 2-4 0,0 0-7 16,2 0-6-16,-2-4-2 0,2 4-3 15,-2-4-1-15,2 2 4 0,-2-4 3 0,2 0-6 16,0-5-7-16,-2-1-2 0,0 0-1 15,16-1-7-15,-10-5-5 0,2 0 1 16,1-4-4-16,1 1-2 0,1-3-1 16,0-1-4-16,-1 1 1 0,-2 0-4 15,3 2 0-15,-2 0-3 0,-3 2-4 0,0 1 0 16,-2 3-1-16,1 2 0 0,-5 2 2 16,0 0 1-16,0 0 2 0,12 10-3 0,-7-3 0 15,1-2 2-15,-2 5-5 0,3-2 5 16,1 1-2-16,0-1-1 0,0 0-3 15,4-2 6-15,-4-3-1 0,5 1-3 16,2-4 6-16,-1 0-4 0,3-1 1 0,1-5-3 16,0-3 4-16,2-1-6 0,-4-4 3 15,1-3 2-15,0 0 1 0,2-8-1 0,-4-2-3 16,2-3 1-16,-4-4 2 0,1-7-5 16,-3-4 2-16,0-1-4 0,-5-1 2 15,-2 3-4-15,-2 1 9 0,-2 2 7 16,0 3 11-16,-2 10 6 0,0-2 1 15,-2 8-5-15,0 5-3 0,0 6-1 0,-5 10 1 16,2 2-1-16,7-1 3 0,-14 24-1 16,7-1 0-16,-1 10 2 0,2 4 0 15,0 3-1-15,3 2-4 0,1 1-2 0,2-4-4 16,2 3 0-16,1-2 1 0,5-4 0 16,0 1 0-16,1-5-6 0,3-2-1 0,3-3-7 15,-2-4-5-15,1-4-7 0,2-4-9 16,0-1-6-16,-1-4-8 0,-2-2-3 15,2-3-6-15,-1 1-5 0,-2-1 7 16,-2-2-1-16,0 0 4 0,-2 0-1 0,1 0-3 16,-2-1-4-16,-1 1 2 0,0 0 2 15,1 2 2-15,-1 1 1 0,0 0 3 0,-2-1 3 16,3-2-5-16,0 3 7 0,1 0 6 16,0-3-2-16,0 0 6 0,1-2 2 15,2 1-2-15,-3-2 5 0,3 0 2 16,-1-3 5-16,1-1 3 0,-2 1 8 0,-3-3 4 15,2 0 10-15,-2 0 6 0,-2 0 5 16,1 2 5-16,0-2-5 0,-1 4-1 16,-4 2-4-16,0 0 1 0,0 0 4 0,0 0 6 15,0 0 3-15,-2 22 0 0,2-8 1 16,-2 2-2-16,4 3 6 0,0 8-13 16,2 1 6-16,4 10-1 0,5 9 0 0,-5 0-2 15,5 2-3-15,0 0-2 0,-3 3-2 16,-4 0-1-16,2-1-2 0,-6-9 0 0,-2-1 1 15,-2-4 13-15,-4-6 9 0,2-3 11 16,-4-5 10-16,0-2 8 0,-1-2-3 16,1-7-6-16,-3-5 2 0,3-4-8 15,-1-4-9-15,9 1-5 0,-12-15-6 0,8-2-7 16,-1-6-24-16,2-7-34 0,6-10-41 16,0-16-45-16,9-16-56 0,3-5-49 15,-3-3-57-15,5-5-616 0,-2-8 303 16,9-20 199-16</inkml:trace>
  <inkml:trace contextRef="#ctx0" brushRef="#br0" timeOffset="205683.6942">11851 7699 215 0,'-4'-11'202'16,"2"4"-21"-16,0 5-16 0,2 2 0 0,0 0 2 16,-7 27 7-16,7-6-5 0,-2 13-2 15,4 11-8-15,0 35-2 0,3 10-4 0,1 8-8 16,2 23-1-16,0 16-4 0,3 10 18 16,0 12-1-16,-5 16-1 0,0-2-2 15,-4 2-4-15,-2 4-5 0,-4 6-1 16,-4 41 8-16,2-43 3 0,4 1-19 0,0-2-8 15,2 49-5-15,2 3 3 0,4-3-8 16,2-5-12-16,5-7-9 0,-1-43-8 16,8 40-10-16,8-10-5 0,-12-43-6 0,5-3-6 15,1-4-6-15,-2-12-6 0,2-10-6 16,-4-9-4-16,0-12-12 0,-3-28-15 16,-3-8-18-16,-4-16-8 0,2-14-37 0,-4-8-32 15,0-5-23-15,0-6-24 0,-2-3-12 16,0-6-16-16,1-4-25 0,-3-3-22 0,3-3-20 15,-1-3-25-15,0-4-21 0,0-2-25 16,-4 0-21-16,10-8-667 0,-3-3 334 16,1-5 221-16</inkml:trace>
  <inkml:trace contextRef="#ctx0" brushRef="#br0" timeOffset="206875.8184">2846 12215 96 0,'-2'-7'172'0,"0"1"-21"15,0 3-20-15,2 3-1 0,0 0 7 16,0 27 5-16,0-4 1 0,-2 7 0 0,2 12-8 16,-2 9-4-16,0 5-4 0,-2 5-12 15,-3 15-6-15,3-9-8 0,-1-12-9 0,3-1-5 16,0-6-5-16,0-7-6 0,0-3-5 15,0-8-6-15,0-3 1 0,2-5 7 16,-2-4 0-16,2-6-6 0,2-8-2 16,-2-4-10-16,0 0-5 0,8-37-8 0,-4 1-4 15,5-15-6-15,6-25-3 0,0-8-2 16,-3-5-9-16,4-5-2 0,-4 2-2 0,0 4-4 16,4 9-1-16,-6 5-1 0,1 18-2 15,-3 10-2-15,-2 12-1 0,3 5-5 16,-3 4-2-16,3 6 1 0,3 6 0 15,4 7 2-15,2 6 1 0,4 9-1 0,3 5 1 16,3 9 3-16,3 10 1 0,9 13 0 16,-2 4 1-16,-2 6-1 0,1 1 2 15,-5 2-1-15,-1 5-2 0,-1-4-17 0,-2-1-25 16,-10-9-34-16,1-6-35 0,-2-3-43 16,-2 1-33-16,-5-9-34 0,-1-3-590 15,0-6 275-15,-9-5 181 0</inkml:trace>
  <inkml:trace contextRef="#ctx0" brushRef="#br0" timeOffset="207036.381">3158 12630 61 0,'-7'-9'184'0,"5"-1"-17"0,6 2-20 0,3-1-19 16,7-1-5-16,8-2-14 0,8-1-15 15,1 1-22-15,7 1-37 0,0 2-38 16,5 0-37-16,-1-1-45 0,0 2-253 15,-1 2 115-15,1-1 76 0</inkml:trace>
  <inkml:trace contextRef="#ctx0" brushRef="#br0" timeOffset="207569.2925">3864 12384 85 0,'0'0'106'0,"-16"3"-6"0,5 0-12 0,0 4-8 15,3 5-3-15,-2 1-2 0,1 6-4 0,0 8-7 16,3 2 2-16,4 1-7 0,0 8-2 15,2 0-4-15,4 2-1 0,4-2-8 16,1-1-3-16,4-3-3 0,-1-3-5 16,4-5 3-16,2-5-11 0,1-6 1 0,1-9-3 15,-2-2-3-15,4-8-3 0,1-4-7 16,-2-5-5-16,2-8-7 0,-3-4 8 0,-4-7-10 16,1-6-4-16,-6-6-1 0,-3-4 8 15,-1-2-6-15,-5-1-1 0,-2 6 3 16,-2 1 10-16,0 2 17 0,-3 4 18 15,1 7 13-15,2 3 4 0,-2 3-3 0,2 6-10 16,-3 3-4-16,3 9-3 0,-2 3-4 16,4 4-2-16,0 0 2 0,-4 21-7 15,1-2 2-15,3 8-4 0,3 3-2 16,-1 10-3-16,0 1 1 0,4 0 0 16,-1-1-2-16,-1 2 0 0,2-4 1 0,-2-2-3 15,1-7-5-15,-1-2 2 0,0-4 3 16,-2-5 19-16,2 0 16 0,-2-5 6 0,0-4-6 15,3-3-6-15,0-6-4 0,-5 0-6 16,10-13-6-16,-2-2 0 0,2-4-7 16,4-2-3-16,5-4-2 0,2 2-6 0,0 2-2 15,0 2-2-15,0 4-2 0,0 2-3 16,3 3-3-16,-6 4-2 16,4 2 1-16,-1 7 3 0,-2-1-2 0,2 9 1 0,1 2 0 15,-4 3 2-15,0 0 1 0,0 8-2 16,-1-2 1-16,-4-1-5 0,2 0-5 15,-5-2-11-15,1 0-18 0,0-2-28 0,-1-1-37 16,-3-1-31-16,1-3-24 0,-4-4-39 16,0 3-409-16,1-5 205 0,-3-3 136 15</inkml:trace>
  <inkml:trace contextRef="#ctx0" brushRef="#br0" timeOffset="208270.7143">4787 12571 1 0,'13'20'116'0,"-3"0"-13"0,4-3-6 0,-6-4-10 15,2 1-10-15,-2-3-10 0,2-1-4 16,-2-1-3-16,0 0-9 0,-1-3-2 16,1 0 3-16,-2-2-1 0,5-2-4 0,-2-2-6 15,1-2 2-15,-2 2-13 0,4-2-2 16,-2-2-4-16,2 3-1 0,-1 1-6 15,2 0-2-15,2 0 0 0,1 1 2 16,2 3-3-16,2 0 0 0,2-1-1 0,5 1-2 16,1 0-3-16,2-4 4 0,-1 0-1 15,3-2-2-15,6-4-2 0,-2-5 0 0,1 0 29 16,4-9-2-16,-3 2-6 0,0-5 4 16,-2 0-1-16,-1-2 4 0,-11 5 6 15,0-3 5-15,-7 3 5 0,-5 3 5 16,1 0 3-16,-6 2 5 0,-5 3-2 15,-2 3-2-15,-2 1-7 0,0 4-4 0,-5 2-8 16,7 2 0-16,0 0-2 0,-21 16-2 0,14-3 0 16,-1 6 12-16,2 8 5 15,2 0 3-15,2 5-1 0,0 6-3 0,2 4 5 16,2 4-3-16,0 4-5 0,2 6 3 16,0 2-3-16,4 18-6 0,3-2-5 0,-3-12-2 15,1-8 0-15,0 2-7 0,-1-5-2 16,-2 2 1-16,0-3-5 0,-4-7-3 15,-2-1-2-15,0-3 0 0,-6-3 1 16,0-4-1-16,-6-3-2 0,-1-9-3 0,-7-1 2 16,2-5-4-16,-8-6 5 0,3-3 4 15,-3-7 4-15,1-5 2 0,0-6-8 0,-1-12-5 16,3-9-2-16,6-11-9 0,0-20-32 16,7-13-28-16,8-7-29 0,10-5-37 15,11 1-44-15,13-18-70 0,12 2-651 16,9 9 302-16,7 4 199 0</inkml:trace>
  <inkml:trace contextRef="#ctx0" brushRef="#br0" timeOffset="209223.0974">7084 12387 11 0,'-8'-3'135'0,"2"3"-13"0,1-1-5 16,0-4-5-16,5 2-4 0,2-6-3 16,8-1-7-16,0-5-2 0,6-4-7 15,6-3-3-15,3-8-6 0,3-3-5 0,2-2-7 16,10-17-6-16,-7-1-7 0,1-5-8 15,-4 3-3-15,-7 8-6 0,-7 4-4 0,-6 0-2 16,-2 7-4-16,-6 4 0 16,-2 2 1-16,-2 3 4 0,-2 5-2 0,-2 7-3 15,-4 5-1-15,-2 6-2 0,-4 8 0 16,-3 8-3-16,-5 11 5 0,-2 9-1 0,2 8 9 16,-6 19 6-16,5 5-2 0,3 3 6 15,4 2 1-15,0 4-1 0,8-1 3 16,1-9-6-16,7-8-3 0,0-1 1 0,2-8-2 15,2-3-1-15,4-3-4 0,1-3-3 16,-1-1 4-16,2-11-5 0,4-3-1 0,2-3 0 16,3-10 0-16,8-3-1 0,-2-4-4 15,9-8-1-15,4-1-2 0,-2-6-4 16,7-5-2-16,-3-4-2 0,-5-1-1 0,-1-4-3 16,0 2 2-16,-9 2-1 0,-1 2 8 15,-6 4 3-15,2 2 4 0,-6 1-1 16,-2 1-1-16,1 4-4 0,0-1-4 0,-5 4-1 15,-2 5-1-15,1 1-1 0,-5 0 3 16,4 12-5-16,-2-4 1 0,0 6-3 16,0 3 0-16,0 0-1 0,6 4 2 0,2 0-1 15,0 0 1-15,2 2-2 0,5-4 0 16,5 0 0-16,-2 1 0 0,4-7 0 16,-1 0 0-16,3-6-1 0,-1-1 1 0,0-4-3 15,-1-4 3-15,5 0-2 0,-1-3-2 16,2-2 2-16,-5-4 1 0,0-1-3 0,2-4 2 15,-7 2-2-15,-1 0 0 0,-2 0-2 16,-2-1 2-16,-3 1-1 0,-1 1 0 16,0 1 1-16,-3 3-4 0,0-1 1 0,-2 3 0 15,1-1-3-15,-2 2 1 0,-1 1 2 16,-2 3-5-16,-2 2 3 0,0 0 5 16,6 9-6-16,-6 1 2 0,2-1 1 0,0 3-1 15,0-1 0-15,5 4 1 0,-3-1-5 16,2-1 3-16,1-2-1 0,1 3-4 15,1-5 4-15,1 1 0 0,2-4-6 0,2-4 0 16,-4-1-2-16,7-1 0 0,-2-3 3 16,-2-3-2-16,1-2-1 0,2-1 2 15,-6-3-1-15,2 3 1 0,1-4-1 0,-4 1 2 16,-1-1-1-16,1 1 1 0,-5 3 0 16,2 1 1-16,-2 1-3 0,-2 1-1 15,0 2 3-15,-2 4 1 0,0 0 0 16,0 0 1-16,0 0 2 0,3 21 0 0,-6-11 2 15,1 1 3-15,2 6-2 0,0-4 0 16,2 4 6-16,1 0-4 0,4 1-2 0,-1 0-2 16,0-4-23-16,0-1-38 0,4 1-38 15,2-1-31-15,2-3-39 0,1-3-26 0,0-1-536 16,0-4 250-16,1-2 165 0</inkml:trace>
  <inkml:trace contextRef="#ctx0" brushRef="#br0" timeOffset="210063.8653">8754 12470 46 0,'-2'-8'155'0,"0"1"0"0,0 1-5 16,0 0-15-16,0 0-15 0,2 6-12 0,-5-7-16 15,5 7-3-15,0 0-12 16,0 0-9-16,0 0-4 0,0 0-14 0,-2 23 0 16,2-16-6-16,0 5-2 0,0-3-2 0,2 1-4 15,-2-1-5-15,0 1-6 0,0-2 0 16,0-3 0-16,0 3 4 0,0-3 3 15,0-5 15-15,-2 8 2 0,2-8 2 16,0 0 1-16,0 0 0 0,0 0-5 0,0 0-7 16,0 0-1-16,4-21-5 0,-1 12-8 15,1 1 3-15,2-1-4 0,0-1-5 0,3 1-7 16,1 1 2-16,1 0-4 0,-2 3 0 16,1-1 0-16,0 2 1 0,1 2-4 15,2 2-3-15,0 0 1 0,-3 2-1 16,7 2 0-16,-4 3 3 0,1 1-7 0,0 2 4 15,-2-3-5-15,1 4 4 0,-3 3 2 16,1-3-2-16,0 1 3 0,-3-2-1 16,-2 1-1-16,0-4 5 0,2 0 3 0,-4-1 14 15,0-1 10-15,-2-4 6 0,-2-1 5 16,0 0 0-16,0 0-1 0,10-12-5 16,-8 5-5-16,4-6-2 0,1 0-4 15,2-2-3-15,1-5-4 0,1 1-4 0,3 2-3 16,0 0-2-16,0 0-2 0,0 1-4 15,-2 6 0-15,0-1-1 0,-1 3-4 16,-1 3 0-16,-1 2 0 0,-3 3 2 0,-6 0-3 16,13 9-1-16,-7-2 2 0,-2 4 0 15,0 2 1-15,0 2 1 0,1 0 0 0,0 0-4 16,1 1 2-16,0-1-4 0,2-2-6 16,1 1-7-16,4-4-8 0,0 1-11 15,3-4-9-15,6-3-5 0,-2-2 0 16,4-4-1-16,1 2 2 0,3-9 6 0,-1 4 5 15,3-4 1-15,-4 0 7 0,-2-1 5 16,0-4 5-16,-5 3 7 0,0-2 6 16,-4 0 7-16,-5 1 3 0,2 1 5 15,-6-2-3-15,-2 3-1 0,-4 1-1 0,2-2 0 16,-6 4 0-16,2 1 0 0,-4 3-4 16,-4 3 1-16,10 0-1 0,-14 2 1 15,3 4 2-15,3-2-5 0,-1 3 3 0,1 2 2 16,1-1-2-16,3 2 0 0,-2-1-2 15,2-2 1-15,0 1-1 0,2 0 0 16,2-3 0-16,-2 3 1 0,2-4 2 0,0-4-3 16,4 8 3-16,-4-8-1 0,6 3 0 15,-6-3-2-15,0 0 0 0,12-2-1 0,-12 2-2 16,9 0 1-16,-9 0-3 0,0 0 1 16,13 0-2-16,-7 2 3 0,-2 2-3 15,3 0 3-15,-3 0 0 0,2 0 1 16,0 1-1-16,0 1-9 0,2 1-19 0,0-1-27 15,0 0-29-15,3 0-29 0,1-3-28 16,1 0-26-16,2-3-18 0,4-5-434 16,0 2 211-16,4-3 139 0</inkml:trace>
  <inkml:trace contextRef="#ctx0" brushRef="#br0" timeOffset="211370.9587">9897 12451 846 0,'13'-14'-19'16,"-5"3"28"-16,-2 1 24 0,-2 3 22 16,1 1 14-16,-2 0 4 0,-1 3 3 0,0-2-4 15,-2 5-8-15,2-6-10 0,-2 6-1 16,0 0-4-16,0 0-7 0,0 0-2 15,-2 19-3-15,0-12-1 0,0 2-10 16,2 1 1-16,-3-1 0 0,3 1 0 0,-3-2-3 16,3-1-7-16,0-1 5 0,0 2-5 15,0-8 13-15,3 7 1 0,-3-7-1 16,0 0-7-16,11-2-3 0,-11 2-3 0,16-9 1 16,-5 1-2-16,4 1-1 0,0-5-5 15,-1 3-3-15,2-1 1 0,-2 0-3 16,1 3-3-16,0 0 1 0,-5 1-3 0,3 0-6 15,-3 3 6-15,0 0 0 0,-2 3 0 16,-8 0 1-16,10 6 0 0,-4 0 3 16,-2 1-2-16,-1 1 0 0,1 2-1 0,1-3 0 15,-1 2 3-15,0 1-3 0,0 0 5 16,2-1-4-16,1-2 3 0,-3 1-5 16,4-2 4-16,1 0 0 0,0-2-3 0,-1-3 4 15,0-1-1-15,-8 0-6 0,20-4 0 16,-10 1-2-16,0-1 2 0,1-2-3 15,0-2 1-15,-3 3 3 0,-1-3-2 16,1 5-1-16,-2-5 2 0,0 4-8 0,2-2 4 16,-2 4 1-16,0 1-1 0,-6 1 0 15,0 0 0-15,12 3 4 0,-8 1-1 16,3 2 1-16,-1-2 0 0,1 0 3 0,1-1 2 16,1 1-6-16,3 0 6 0,6 0-2 15,0-4 1-15,6-2-3 0,3 0-4 16,1-4 7-16,0-1-3 0,-1-1 3 0,-2-2-12 15,0 1 15-15,-3-3 10 0,-1 4 9 16,-4-4 11-16,-2 3 9 0,-3-1 11 16,-4 2 5-16,2 1 1 0,-4-2 0 0,-2 2 1 15,2 1-3-15,-2 0-3 0,2 0-7 16,-3 3-4-16,1-1-5 0,1 1-6 16,-5 3-4-16,6-3-2 0,-6 3-2 0,0 0 0 15,0 0 0-15,0 0 1 0,17 4-1 16,-17-4 2-16,6 3-1 0,-6-3 2 15,6 3-2-15,-6-3 2 0,0 0 2 16,6 2 5-16,-6-2 4 0,0 0-6 16,0 0-3-16,18-8-3 0,-12 3-1 0,-2-1-4 15,2-4 0-15,-2 3-4 0,3-6-3 16,0-3-3-16,-3 1-1 0,-2-6 1 0,0-3-5 16,0-3 1-16,0-4-7 0,-4-1-5 15,0-4 3-15,-2-3-7 0,-2 1 1 16,-4 1-3-16,2 1 2 0,-4 3-3 0,-1 2 2 15,0 5 1-15,1 5 0 0,-3 3-1 16,-2 7 2-16,2 3 1 0,-4 6 0 16,2 4-1-16,-4 9 1 0,2 3 5 15,-2 7 1-15,-1 8 9 0,4 7 2 0,-2 3 3 16,3 5 8-16,3 2 2 0,3 2 1 16,2 1-1-16,5 2-2 0,4 4-2 0,2-3-2 15,9 3-1-15,8 13 0 0,4-7-1 16,11-3-1-16,2-7 3 0,9-3-7 15,-5-17 3-15,-4-6-5 0,2-4-2 0,-5-6 1 16,2-3-5-16,-5-7-5 0,-1-1-4 16,0-6-1-16,-3-2 0 0,1-5-2 15,-5-3 5-15,1-3-2 0,-4-2-3 0,0-4 4 16,-2 2-1-16,-2 0-1 0,-3 0 2 16,-1 1 1-16,-2 5-1 0,-1-2 4 15,-2 4 3-15,1-1-3 0,-3 5-1 16,2-1-1-16,-4 2 1 0,3 3 1 0,-1 0 0 15,-4 3 2-15,0 0-2 0,11 10 0 16,-7-4 3-16,2-1-4 0,2 5 3 16,1-1 7-16,2 3-7 0,1-5-2 0,1 4 4 15,2-3-4-15,2-2 1 0,1-1 0 16,4-4-3-16,-1-1-1 0,3-3 0 16,-2-3 2-16,4 0 0 0,-2-4-3 0,-3-3 1 15,0 0 5-15,-2-2 2 0,-5 1-6 16,2-1-3-16,-6 4 4 0,-2-3 5 0,1 5 4 15,-3-1 1-15,1 2 0 0,-3 3-1 16,0 1-3-16,-4 4 0 0,0 0 4 16,9 9-6-16,-7 3 3 0,4 3 3 15,0 8 0-15,0 4 5 0,2 6 2 16,0 4-8-16,0 1 6 0,0 10-3 0,1 3 1 16,-5 5-3-16,0-1 7 0,-1 2-12 0,-3 4 5 15,-5-2 0-15,-8 17-3 0,1-3 1 16,-8-4 3-16,4-14-1 0,-3-12 3 15,0-3-6-15,-2-2 8 0,-5-5-1 16,1-8 24-16,-3-4 29 0,0-6 24 0,2-8 13 16,4-5 12-16,3-6-8 0,2-7-9 15,8-12-14-15,7-9-8 0,15-18-12 16,17-30-14-16,20-29-45 0,19-5-81 0,2-8-106 16,31-17-136-16,-21 27-1095 15,-8 5 481-15,-13 4 317 0</inkml:trace>
  <inkml:trace contextRef="#ctx0" brushRef="#br0" timeOffset="212734.4125">4110 11873 10 0,'0'-3'119'0,"0"3"2"15,0-10 1-15,3 7-8 0,-3 3-6 0,0-8-1 16,0 8-7-16,0-6-14 0,0 6-3 16,0 0-10-16,2-6-10 0,-2 6 0 15,0 0-11-15,0-5-6 0,0 5-6 16,0 0-7-16,0 0 1 0,2 21 0 0,0-4 1 15,0 4 4-15,0 7 10 0,-2 4 5 16,2 11-1-16,-2 0 2 0,2 11 3 0,-2 5-3 16,0 2-3-16,2 21-1 0,-2-10-4 15,2 10-4-15,-2-17 2 0,2-8-8 16,0-4 2-16,0-2 1 0,0-9-6 16,3 1 0-16,-1-5-4 0,-1-7 0 0,1-3-7 15,0-4-3-15,0 1 1 0,0-6 0 16,0-2-4-16,3-4-2 0,-3 0 2 15,4-2-2-15,1-5-3 0,2-5-20 16,-1 1-23-16,4-4-25 0,2-1-25 16,-2-1-26-16,1-4-14 0,3-2-9 0,-6 1-4 15,0-2-5-15,-2-1-1 0,-4-1 6 0,-2-1-1 16,-4 1 13-16,-4-1-256 0,-2 2 128 16,-2-4 85-16</inkml:trace>
  <inkml:trace contextRef="#ctx0" brushRef="#br0" timeOffset="214085.0627">4210 12723 479 0,'-15'-11'-27'0,"2"3"14"0,7 1 8 0,-3 1 8 15,5 2 0-15,0-2 3 0,2 3 1 16,2-3 5-16,2 0-3 0,2-2 5 16,2 1-2-16,5-1-1 0,4-1 0 15,0-3-1-15,3 4-1 0,4-3-4 0,-1-1-2 16,0 4-12-16,0-3-11 0,1 3-10 16,-6 2-8-16,1-2 2 0,-2 2 1 15,0 1 5-15,-3 0 3 0,0-1 5 0,-2 3 7 16,0 1 8-16,-1-2 12 0,-3 0 12 15,1 3 6-15,-1-3 7 0,0 2 8 16,-6 2 0-16,11-4 2 0,-7 2 1 0,-4 2 1 16,8-2-8-16,-8 2-1 0,0 0-5 15,0 0 1-15,11 6 1 0,-6 2 1 16,-1-1 0-16,-4 5 1 0,4 2 2 0,-2 3 3 16,2 2 6-16,0 1-9 0,-2 1-1 15,2 0 0-15,3 2-2 0,-2-4-3 16,-1-2 2-16,0 2 0 0,2-3-5 15,-2-3 1-15,1 0-2 0,-1-3 6 0,2-2 2 16,0-2 4-16,1-4 1 0,-1-2-6 16,-6 0-2-16,19-7-3 0,-11 0 1 15,4-5-3-15,-2-1-5 0,2-5-3 0,1 2 1 16,-2-2-1-16,2-1-7 0,-5 4 5 16,0 0-3-16,-2 1-1 0,4 1 3 15,-4 3 1-15,0-2-3 0,-2 4-2 0,2 0-8 16,-1 3 5-16,-1 1-5 0,1 2-1 15,-5 2 3-15,10 8 1 0,-6-1 1 16,3 5-1-16,-1 1-2 0,2 0 1 16,-2 0-1-16,3 3 1 0,-2-1 4 0,-1-2-3 15,2 0 2-15,-2-1-3 0,-2-3 0 16,4 0 3-16,-4 0 3 0,0-5-1 0,2-1 1 16,0-3 0-16,-6 0-4 0,13-5-2 15,-5-1 3-15,3-4 0 0,0-1-7 16,1-1 1-16,-1-1 1 0,2 2-3 15,-1-1 2-15,-1 1-4 0,2 1-5 0,0 1 2 16,-1 1 1-16,0 0-2 0,2 5-2 16,-2-1 2-16,5 2 1 0,-2 2 2 15,2 0 1-15,4 0 0 0,-2 0 5 16,5-1-5-16,-1-2 1 0,4 1 8 0,0 1-12 16,1-5 4-16,0 0-1 0,-1 0 1 15,-1-3 3-15,-3-1-2 0,0 1-2 0,-2-3 2 16,-1 1-4-16,-6-3 3 0,1 3-1 15,-2 0-6-15,-3-1 2 0,1 0-3 16,-3 1-1-16,-1 0-2 16,-1-1-5-16,-1 3-1 0,-3 0-4 0,0-1 3 0,0 2-7 15,-2 1 1-15,0 1-2 0,0-1-7 16,0 7 8-16,-2-11-3 0,0 8-3 16,2 3 5-16,-2-7 8 0,2 7-5 15,-5-6 6-15,5 6-3 0,-2-4 6 0,2 4-3 16,-4-5 8-16,4 5-5 0,0 0 7 15,-3-6 1-15,3 6 4 0,0 0-5 16,-4-2 4-16,4 2 2 0,0 0-3 0,-2-6 2 16,2 6-1-16,0 0 7 0,-4-5-2 15,4 5 3-15,0 0 0 0,0 0-3 16,-2-6 0-16,2 6 5 0,-2-3 0 0,2 3 3 16,0 0-3-16,0-7 7 0,0 7 1 15,-2-4 5-15,2 4-3 0,0 0 1 16,-5-8 1-16,5 8 4 0,-6-3-3 0,2 0-2 15,4 3 3-15,0 0-9 0,-17 0 1 16,8 4 4-16,1 0-3 0,0 2-5 16,-5 1-2-16,0 3 1 0,3-1 2 15,1 1 1-15,-1-1-4 0,3 3 1 0,1-2-1 16,-1-1 0-16,5 1 5 0,2-1-6 16,2 0 6-16,2 0-11 0,1-4 5 0,1 1 5 15,3-1-1-15,-1-1-4 0,1-2 1 16,-1 0 4-16,2-2-4 0,0 2 0 15,-2-2 2-15,-8 0-4 0,16-4 2 16,-9 2-3-16,2-2-1 0,-3 3 7 16,0-3-2-16,0 0 4 0,1 0 10 0,-1 1 10 15,-2 0 9-15,0 0 0 0,-4 3 1 16,9-4-8-16,-9 4 1 0,0 0-4 16,0 0 0-16,13 13 7 0,-9-3 6 0,2 7 9 15,-2 5 19-15,0 5 13 0,6 7 8 16,-4 4 6-16,6 12-1 0,1 21-4 0,4 2 0 15,2 4-5-15,3-1-6 16,-2 1-6-16,4-3-5 0,-5 0-8 0,-1 1-5 16,2-7-6-16,-8-9-2 0,-1-8-8 15,-2-1 3-15,-5-6-4 0,0-2 0 16,-4-4-4-16,-2-7-3 0,-2 0 0 0,-2-6-5 16,-6 0 4-16,0-6-6 0,-4-3-2 15,-2-5 3-15,1-3 6 0,-2-6 2 16,0-4-11-16,1-4 10 0,-4-3-7 0,3-9-6 15,0-7-5-15,4-7-2 0,5-4-2 16,6-6-6-16,1-11-18 0,8-2-25 0,1-3-41 16,4-16-45-16,5 6-48 0,4 1-73 15,-2 12-737-15,5-8 334 0,-6 14 220 16</inkml:trace>
  <inkml:trace contextRef="#ctx0" brushRef="#br0" timeOffset="215768.0643">3000 11951 10 0,'28'13'79'0,"-17"-5"0"15,6 4-2-15,2 1 2 0,0 5 1 16,4 0-5-16,1 7-1 0,3 4-5 16,3 3-4-16,-2 5 1 0,9 12-5 15,-1 3-2-15,0 1 6 0,-2 3-5 0,-2 6-2 16,2-3 2-16,-2 0-8 0,-2 3 0 15,-4-2-8-15,4-3 2 0,-6-7-7 16,-3-7-3-16,-3 0-4 0,2-6-2 16,-3 4 0-16,-2-11-1 0,-2 1-6 0,-3-3 0 15,0-5-2-15,2-2 0 0,-4-2-6 16,-2-4-1-16,0 0-1 0,0 1-3 16,1-6-6-16,-3-2-17 0,1 2-30 0,-3-4-26 15,0-2-18-15,-2-4-20 0,0 3-346 16,0-3 154-16,0 0 102 0</inkml:trace>
  <inkml:trace contextRef="#ctx0" brushRef="#br0" timeOffset="216172.2928">2899 12683 37 0,'8'-5'81'0,"6"-3"1"0,2-2-4 0,6-1-2 16,7-1-9-16,1-1-1 0,4 0-11 15,-1-2 1-15,1 2-5 0,2 1-9 16,-1 0-4-16,-1 0-5 0,-1 4-4 16,-7-3 1-16,-2 4-3 0,2 0-7 0,-7 1 0 15,-2 0-1-15,0 2 1 0,-2-1-7 16,-2 1-4-16,-1 2-9 0,-3-2-19 15,-1 0-33-15,1 3-34 0,-5-1-184 16,2-1 92-16,-6 3 61 0</inkml:trace>
  <inkml:trace contextRef="#ctx0" brushRef="#br0" timeOffset="222900.0747">31476 4329 341 0</inkml:trace>
  <inkml:trace contextRef="#ctx0" brushRef="#br0" timeOffset="226337.5473">5636 10949 69 0,'0'0'92'16,"0"0"-7"-16,-12 0-7 0,5 1-6 0,7-1 0 16,0 0-8-16,0 0-3 0,-11 0-1 15,11 0-7-15,0 0 3 0,0 0 8 16,0 0 8-16,0 0 10 0,0 0 2 0,38 1 10 16,-4-3 7-16,21-7-3 0,34-5 4 15,13-3-11-15,30-2-3 0,5-3-9 16,1 1-9-16,7-2-6 0,6 4-5 0,5 0-8 15,3 0-2-15,-5 3-5 0,-1 2-4 16,-9-4-5-16,-6 2-3 0,-9 3-6 16,-24 2 1-16,-5-2-1 0,-2 3-6 0,-7-1 1 15,-7-1 0-15,-17 5 0 0,-11-1 1 16,-3 2 2-16,-13 1 0 0,-1-1 4 16,-8 2 2-16,-2 0 2 0,-6 3 4 15,-1-4 2-15,-1 4 2 0,-4-1-4 0,0 0-1 16,-4 0-3-16,0 0-4 0,-1 2-2 15,-2-2-4-15,4 2-2 0,-6-2-2 0,0 2-7 16,-2-2-12-16,3 1-20 0,-9 1-27 16,11 0-37-16,-11 0-46 0,0 0-24 15,0 0-44-15,0 0-544 0,0 9 252 16,0-9 167-16</inkml:trace>
  <inkml:trace contextRef="#ctx0" brushRef="#br0" timeOffset="227201.6937">5767 13772 28 0,'-14'0'87'0,"14"0"-6"0,-8 0-4 15,8 0 0-15,-3 5 9 0,3-5 1 0,0 0 3 16,21 7 3-16,1-5-5 0,5-2-3 15,17 0-3-15,13-3-8 0,32-3-5 0,7-2 0 16,5-5-5-16,5 0 0 16,23-5-2-16,4 1 2 0,5-2 5 0,8 0-5 15,0 0 0-15,-6 2-5 0,-1-2-2 0,-7 1-10 16,-26 5-1-16,-9 0-9 16,-4 1 0-16,-8 0-4 0,-20 4-6 0,-13 0-2 15,-10 2-5-15,-5 3 0 0,-5-1 3 16,-2 0-7-16,-5 0 3 0,-3 0-4 0,-4 2 0 15,0 0-11-15,-4-2-12 0,-1 3-21 16,-3-1-25-16,2 2-25 0,-8-2-31 16,-4 2-22-16,0 0-20 0,0 0-379 0,0 0 181 15,-24 0 119-15</inkml:trace>
  <inkml:trace contextRef="#ctx0" brushRef="#br0" timeOffset="227483.7163">5761 13984 28 0,'34'-10'120'0,"17"-5"0"0,29-1-3 15,13-4-6-15,23-2-4 0,3-3-4 16,2 2 1-16,0 0-1 0,-1 1-1 0,-18 4-7 15,-1 2-3-15,-5 1-9 0,-6 2-11 16,-7 0-5-16,-22 3-11 0,-11 3 0 16,-11 1-5-16,-7 2-4 0,-2-1-13 0,-5 1-16 15,-3 2-26-15,-2-2-28 0,-2 2-33 16,-2 0-32-16,-5 0-43 0,2 0-308 0,-5 1 154 16,1-4 101-16</inkml:trace>
  <inkml:trace contextRef="#ctx0" brushRef="#br0" timeOffset="232789.9863">13527 13637 26 0,'-4'4'122'0,"-2"-2"-5"16,6-2-10-16,-11 0-2 0,11 0-13 16,-15-6-3-16,7-1-4 0,-3-4-9 15,-2 0 3-15,-1-6-10 0,-1 1 0 0,-5-9-6 16,0-2-3-16,-4-5-6 0,-1-6-4 15,-9-18-3-15,0-2-2 0,-4-5-6 16,-3-4-4-16,3-5-6 0,-10-22 0 0,-3 3 4 16,-2-6-8-16,-2 6 7 0,3-1 5 15,5 4-3-15,3 1-10 0,10 14 0 16,4-4-3-16,2 2-3 0,5 0-2 0,-1 0-3 16,4 0-5-16,3 3 2 0,2-3 0 15,4 1-5-15,1 13-1 0,6 8-4 16,0 1 1-16,4 7 0 0,2 2-2 0,0 2 0 15,2-1-2-15,2 4 1 0,-2 1 1 16,7 4 0-16,-3-1 0 0,3 5-1 16,2 0 0-16,1 0-1 0,4 2 4 15,2 3 0-15,4-3-5 0,7 1 4 0,3 1 3 16,2-3 3-16,3 4 1 0,3 1-3 16,2 2 6-16,5 0 1 0,0 3 1 0,19-6 1 15,1 5 2-15,3 0-2 0,-11 4-3 16,18-1 0-16,0 3 3 0,0-2-3 15,11 4 3-15,5-2-2 0,4 3 0 16,9-1-3-16,27-1 1 0,1 2-1 0,0 1-2 16,-3 2-1-16,-19 1-1 0,1 0 1 15,20 1 1-15,3-3 0 0,5 3 3 0,8-4-4 16,5-1-1-16,8-1 3 0,3-2-3 16,5-3 1-16,5-2-3 0,56-7 6 15,6-3-4-15,3-3 3 0,9-5-5 16,5-3 1-16,17 0 1 0,19-1-3 0,1 1 3 15,-4 2-3-15,4 3 0 0,-4 3 1 16,0 0 1-16,-15 6-1 0,-1-1-2 0,-6 3 3 16,-9 2 2-16,-3 2-2 0,-1 1-2 15,-9 1 3-15,-7 3-6 0,-46 1 4 16,2 1-1-16,6 0 0 0,-2 3 1 16,4-1-1-16,-6 1-3 0,-5 1-1 0,-11 1 2 15,-8 1 0-15,-14 2 0 0,-5 4 3 16,-12-4-1-16,-26 4-6 0,-8 0 9 15,-1 2-3-15,-2-2-6 0,-5 0 3 0,-1 2 1 16,-7 2 1-16,-17-4-2 0,-11 2 2 16,1-2 0-16,-3 0 0 0,-10 0 0 15,3 0-1-15,-6-2 2 0,1 0-5 16,-3 2 5-16,1-2-2 0,-3 0 2 0,-6 0-1 16,-1 2-1-16,-2-2 1 0,-3 2 0 15,0-2-1-15,-3 0-2 0,-1 2-1 0,-5-1-3 16,0 1-1-16,-1 0-3 0,-4 0-3 15,1-3-1-15,1 3 0 0,-6 0-1 16,0 0 3-16,0-1 2 0,-4 1 4 16,3 1 1-16,-2-2 1 0,0 1 2 0,-1 0-2 15,-10 0 3-15,17-2 1 0,-8 2 7 16,-9 0-5-16,10 0 1 0,-4 2-3 0,-6-2 4 16,6 5 3-16,-4 3 9 0,1 5 7 15,-3 4 6-15,0 2 2 0,0 11 3 16,0 0 4-16,0 12-1 0,-3 3 0 0,3 8 8 15,0 7-2-15,0 1 2 16,-2 24 4-16,4-1-2 0,-2 4-2 0,-2 2-3 16,0 1 0-16,0 5-1 0,-4-3-3 0,-4 2-1 15,1-2-4-15,0-4-3 0,1-1-1 16,-2-4-2-16,-1-4-2 0,0-6-4 16,3-13-2-16,1-11-1 0,1-9-9 15,0-1-15-15,2-1-25 0,0-5-33 0,0-5-35 16,-2-2-41-16,2 3-34 0,-2-5-50 15,-4-3-496-15,-3-3 245 0,-2 1 162 0</inkml:trace>
  <inkml:trace contextRef="#ctx0" brushRef="#br0" timeOffset="234155.9035">13479 13702 48 0,'0'0'137'0,"0"0"-1"15,0 0 1-15,0 0-11 0,0 0 2 16,0 0-9-16,0 0-3 0,27 2-5 0,-18 0-5 15,-1 0-5-15,0 0-7 0,3-2-3 16,1 0-3-16,4 0-1 0,0 0-5 16,6-2-12-16,-1 0 7 0,8-3 0 15,6-1-1-15,5-4-1 0,13 1-1 0,22-6 0 16,10 0-1-16,8-3-3 0,30-2 1 16,10-2 6-16,9 1-2 0,5 0-6 15,2 0-6-15,11-2-10 0,5 2 1 0,8-1-8 16,9-1-1-16,41-6-6 0,-41 4 0 15,42-8-4-15,6 2-1 0,3-2 6 16,5-3-10-16,2 0-7 0,2 2 6 0,3-3-8 16,5-3-3-16,13 2-2 0,2 3 0 15,-5-1-2-15,-2 3-3 0,-2 3 2 16,0 0-6-16,-4 2 5 0,-11 3-4 0,3-2-3 16,-3 5 1-16,-8-3 0 0,-45 6 0 15,47-5-3-15,-47 6 2 0,3-1-1 16,-5 0-2-16,-4 0-1 0,-4 0 1 0,2 1 0 15,-4 2 0-15,-3-1 4 0,1-1-3 16,-7 3-1-16,-9-2-2 0,-5 2-1 16,-11-1 1-16,-7 1 0 0,-10 1-1 0,-23 1 4 15,0 0-1-15,-5-2-1 0,-4 1-2 16,-2-1 0-16,-6 1-3 0,2-4 1 16,-5 3-7-16,-4-2 6 0,-4 0-2 0,-12 5-1 15,-9 0 0-15,0-1-1 0,-5 1-2 16,1 3 0-16,-7 0-3 0,1-1 3 15,-3 2-4-15,-2 1 2 0,-2-1-4 16,0 1 1-16,-6 1-1 0,-3 0 3 0,0 0-1 16,-1 0 0-16,2 2 4 0,-3 0-2 15,1-2 3-15,-6 1-1 0,2 2 0 0,-1-1 3 16,1 3-2-16,-2-4 1 0,2 4 2 16,-1-1-2-16,-3-1 1 0,4 2 1 15,-4 1-1-15,2-2 3 0,-3-1-2 16,2 3 2-16,0 0-1 0,-3 0 0 0,2-1 2 15,-1 1 0-15,-2 0 1 0,0 0 0 16,-1 0 0-16,1 0 0 0,0 0 0 0,-3 0 0 16,4 0 3-16,-2 0-3 0,-1 0 0 15,1 0 2-15,2 0-1 0,-4 0 0 16,1 0 0-16,0 0 1 0,-3 0 1 16,-1 0 4-16,-1-2-1 0,-8 2 2 0,15 0-1 15,-15 0-2-15,9 0-3 0,-9 0-30 16,0 0-71-16,-16-10-84 0,2 7-745 0,-11-6 316 15,-7 1 209-15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8-02T06:29:04.2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5833 1848 81 0,'-4'-12'175'0,"1"3"-13"0,1 3-17 15,0 0-19-15,2 6-9 0,0 0-1 16,-16 21 1-16,3 2-2 0,-2 9 4 0,-10 29 0 15,-1 8-3-15,-3 5-5 0,-5 23-5 0,-2 2 0 16,2 2-6-16,0 1-7 0,0-2-8 16,0 0-7-16,8-18-5 0,0-3-10 15,0-2-8-15,3-3-4 0,1-6-7 16,2-4-5-16,2-13 1 0,4-11-4 0,3-6-3 16,0-3-8-16,3-6 2 0,1-3 0 15,1-3 0-15,4-6-5 0,-2-2-17 0,2-6-22 16,2-5-21-16,0 0-19 0,6-30-8 15,2-2-17-15,3-13-23 0,10-27-14 16,-2-9-6-16,7-23 1 0,-1-5 6 16,-1-1 7-16,-2-1 11 0,2 3 9 0,-7 15 10 15,0 1 18-15,0 3 11 0,-3 1 14 16,4 4 17-16,-4 6 12 0,2 9 13 0,-6 16 14 16,0 11-3-16,1 10-7 0,-1 1 8 15,1 10-1-15,4 6 2 0,-5 7 4 16,4 10 14-16,0 6 13 0,3 11 7 15,2 11 4-15,-2 14 18 0,7 21-6 16,-2 9-4-16,-2 6-6 0,-1 4-4 0,-1 4-5 16,2 2-6-16,-4-1-1 0,0 0-6 15,0-1-5-15,-1-4-1 0,-2-3-2 16,2 0-3-16,-5-9-3 0,0-13-3 0,0-9-14 16,-4 0-15-16,0-11-24 0,0-1-28 15,1-3-34-15,-1-7-34 0,0-3-24 0,-1-2-4 16,-1-9-431-16,-2-1 199 0,-2-6 132 15</inkml:trace>
  <inkml:trace contextRef="#ctx0" brushRef="#br0" timeOffset="197.0789">5295 2979 87 0,'-2'-3'151'0,"2"3"-7"15,4-7-22-15,5 1-9 0,4 1-10 16,3-2-18-16,4 1-1 0,3-1-12 0,2 1-9 16,3 0-4-16,7 0-15 0,4 0-23 15,-3 0-32-15,-2 0-39 0,0 5-43 16,-3-4-245-16,1 4 114 0,-4 0 77 0</inkml:trace>
  <inkml:trace contextRef="#ctx0" brushRef="#br0" timeOffset="525.0587">6178 2840 69 0,'13'6'118'0,"1"0"-7"0,1 3 1 0,7 3-11 15,-4 3-6-15,6 1-11 0,-1 6-10 16,1 0 0-16,-2 1-7 0,-2 0-11 15,1 2-4-15,-2-2-4 0,-2 0-6 0,-5-2-1 16,0-2-4-16,-4-4 1 0,-2 0-5 16,-4-2 1-16,-2-3 2 0,-2 1-3 15,-4-7 1-15,-5 0-3 0,0-4 7 16,-1-1-1-16,-3-5-3 0,2-4-1 0,-2-4-4 16,5-5-7-16,0 0-2 0,3-3-6 15,7 1-4-15,5-4-14 0,5 2-9 0,4-2-4 16,6-1-10-16,3 4-8 0,3-2-12 15,7-1-17-15,-3 4-17 0,2 4-25 16,6-3-324-16,-5 4 146 0,1 1 97 16</inkml:trace>
  <inkml:trace contextRef="#ctx0" brushRef="#br0" timeOffset="917.8151">6944 2339 18 0,'-2'19'105'0,"2"4"0"15,0 3-12-15,0 7-2 0,0 4-7 16,0 5-8-16,0 2-5 0,2-1-6 16,-4 3-11-16,2-3-1 0,-2 1-2 0,2-2-10 15,-4-4-3-15,2-2-1 0,-3-8 1 16,3 2-1-16,-4-8 0 0,0 1 0 15,-1-8-1-15,1-1 11 0,0-7 2 0,0-1 1 16,1-4-6-16,5-2-8 0,0 0-2 16,-9-15-6-16,11 4-2 0,2-5-3 0,4 1-3 15,4-3-1-15,1 1-4 0,-1 2-2 16,3 0-3-16,2 2-2 0,1 1 1 16,0 5-2-16,-1 3-5 0,4 2 1 0,-2 4 0 15,7 3 5-15,-8 3-2 0,4 4-5 16,-3 1 0-16,0 4-5 0,-2 0 9 15,-5 2-5-15,2-2-10 0,0 2-16 0,-3 1-16 16,1-4-19-16,-3-2-35 0,0-3-39 16,-3 1-294-16,0-4 146 0,-2-5 96 15</inkml:trace>
  <inkml:trace contextRef="#ctx0" brushRef="#br0" timeOffset="1061.4627">7179 2438 27 0,'0'-6'101'16,"2"1"-16"-16,-2 5-22 0,6-2-27 0,-6 2-31 15,16 2-113-15,-6 2 36 0,5 3 25 16</inkml:trace>
  <inkml:trace contextRef="#ctx0" brushRef="#br0" timeOffset="1338.9285">8134 2163 37 0,'0'0'130'15,"-20"12"-3"-15,12 1-6 0,-4 8 0 16,1 4 8-16,0 8-9 0,3 4-11 0,-2 10-7 15,1 2-5-15,3 4-11 0,-1 2-6 16,1 1-7-16,1 1-7 0,1 0-4 16,2 0-9-16,-2-1-4 0,0-3-13 15,2-2-11-15,-2-1-21 0,0-10-23 0,0-4-33 16,-4-2-21-16,2-6-25 0,-2-3-20 16,-3-6-313-16,-1-2 146 0,-1-10 97 15</inkml:trace>
  <inkml:trace contextRef="#ctx0" brushRef="#br0" timeOffset="1543.466">7785 3067 370 0,'-11'-25'5'15,"6"0"16"-15,3 2 12 0,4 0 1 16,3 3-3-16,4-4 4 0,3 4-5 16,7-7 1-16,2 4-2 0,5-2 3 0,-1 5 1 15,3 0-2-15,-1 5-3 0,-1 4-1 16,0 2-3-16,-2 4 0 0,-4 4 3 16,1 2-1-16,-3 5 5 0,2 5 3 0,-2 1 16 15,-2 3-16-15,-2 4-7 0,1 0 7 16,0 2-7-16,-2 0-2 0,-1-2-6 15,4 2 2-15,-4-2 3 0,3 0-9 0,0-2-16 16,0-1-29-16,1-5-30 0,0-2-40 16,0-3-248-16,1 0 119 0,-2-8 78 0</inkml:trace>
  <inkml:trace contextRef="#ctx0" brushRef="#br0" timeOffset="1763.9246">8390 2438 44 0,'7'6'92'16,"-3"-4"-3"-16,2 1-3 0,0 0 5 0,-6-3-8 16,8 0-3-16,-8 0-5 15,9-6-5-15,-9 0-11 0,0 6-5 0,0-13-4 16,-4 7-24-16,-1 2-22 0,-3 0-30 15,2 3-31-15,-4-1-222 0,0 2 95 0,10 0 62 16</inkml:trace>
  <inkml:trace contextRef="#ctx0" brushRef="#br0" timeOffset="2245.0805">9033 2648 148 0,'-6'-4'165'15,"6"4"-19"-15,0 0-9 0,-30 11-18 16,14 1-15-16,-4 3-5 0,-1 5-9 0,-2 4-9 16,2 1-3-16,2 1-11 0,4 3-3 15,2-3-8-15,3 1-5 0,4 0-4 16,6-5-8-16,0 2 1 0,4-2-4 0,4 0-5 15,5-4-1-15,1-2-4 0,8-3 0 16,-2-4-3-16,6-3-3 0,0 0-2 16,-3-6 0-16,7-2-3 0,-3-3-2 0,3-1 2 15,-2-4-4-15,1-4 2 0,1 1-2 16,-5-2-2-16,-4 0-3 0,-4-3 1 16,0 4 5-16,-4-2-4 0,-1 2 3 15,-3 1 1-15,-3 2 1 0,1 2-3 0,-3-1-6 16,-2 3 1-16,0 1-1 0,-2 6-2 15,-2-4 0-15,2 4 1 0,0 0 0 16,-6 13 0-16,4-3-1 0,-3 1-3 0,3 5 6 16,2 0-3-16,0 2 1 0,0 1 1 15,2 0 1-15,3 0-1 0,1 2 2 16,2 0-4-16,2-2 1 0,4-2 0 0,0-2-6 16,1 1-16-16,0-3-14 0,4-2-25 15,0-1-31-15,0-4-30 0,0-5-45 16,-2 1-348-16,2-4 174 0,-4-2 115 0</inkml:trace>
  <inkml:trace contextRef="#ctx0" brushRef="#br0" timeOffset="3031.0722">9853 2907 104 0,'0'-8'151'15,"-2"-2"-18"-15,-2 3-11 0,-4 1-12 16,0 3-13-16,-4 0-10 0,-1 3-9 0,-4 4-7 16,0 2-6-16,-2 3-9 0,0 3-9 15,3 3-9-15,-2 2-16 0,3 1-12 16,1 0-12-16,3 0 6 0,2-3-15 0,3-1 2 16,2 1-1-16,2-4 4 0,0-1 3 15,4-3-6-15,2-1 2 0,2-2 4 16,3-2-6-16,-1-2-3 0,3 0 5 15,0-2-6-15,-1 0 3 0,2 0 0 0,0 0 2 16,-4 2-1-16,2-2-1 0,-1 2-2 16,-1 2 10-16,3 0 0 0,-3 2-2 15,3 1-1-15,1 1 2 0,4 0 0 0,-2-3 9 16,1 3 12-16,2-2 10 0,2-1 14 16,5-3 4-16,-2-3 11 0,4-2-5 15,4-7 6-15,1-5-5 0,5-6-5 0,0-6-6 16,9-13-2-16,-5-3-6 0,1-7 0 15,-3-1-6-15,-5-4-4 0,-1-5-2 16,-2 2-3-16,-7-1-2 0,-6 9-4 16,-9 9-2-16,-1 5 6 0,-3 7 13 0,-2 2-4 15,-4 7-4-15,0 5-4 0,-7 3-1 16,-1 11 3-16,-7 6 7 0,-2 7 5 0,-3 12 4 16,-1 11 7-16,0 7 6 0,0 21 7 15,3 4-4-15,8-6 1 0,6-6-8 16,2 2 2-16,4-3-9 0,0-6 1 15,2-3-3-15,2-4-13 0,0-4-35 0,2-1-62 16,2-9-72-16,2-4-603 0,0-5 254 16,0-7 169-16</inkml:trace>
  <inkml:trace contextRef="#ctx0" brushRef="#br0" timeOffset="3644.0812">11887 2249 142 0,'-2'-7'200'0,"-2"-1"-23"16,2 2-19-16,2 6-20 0,-3-1-12 0,3 1-6 15,-5 17-6-15,3 2-11 0,0 1-9 16,0 10-4-16,-2 3-4 0,-2 4-8 0,0 3-6 16,2 0-6-16,-3-1-5 0,0 3-7 15,1-5-9-15,0-1-9 0,2-7-15 16,-1-2-24-16,-1-4-38 0,4 0-33 15,0-7-27-15,-2 0-60 0,-2-7-384 0,1-5 185 16,-4-5 123-16</inkml:trace>
  <inkml:trace contextRef="#ctx0" brushRef="#br0" timeOffset="3844.0188">11423 2127 23 0,'13'-8'149'15,"2"-1"-9"-15,10 0-1 0,7-3-7 16,8 3-6-16,9-2-14 0,5 1-5 16,2 3-13-16,1 1-11 0,0 2-9 0,-7 2-3 15,-1 0-10-15,-1 4-8 0,-2 0-15 16,-4 2-22-16,-2 3-37 0,-4 3-40 16,-4 1-36-16,-4 6-325 0,-7 2 144 15,-7 3 94-15</inkml:trace>
  <inkml:trace contextRef="#ctx0" brushRef="#br0" timeOffset="4010.4846">11601 2935 116 0,'15'11'139'0,"6"0"-7"0,5-5-9 16,9 1-15-16,5-1-8 0,3-3-18 15,1 1-30-15,2-2-33 0,-1-2-38 16,1-2-29-16,-1-2-29 0,-3-4-171 15,-1 0 85-15,-5-7 55 0</inkml:trace>
  <inkml:trace contextRef="#ctx0" brushRef="#br0" timeOffset="4709.2239">12403 2760 41 0,'9'-14'69'0,"-1"7"9"15,-2 0 7-15,-1 2-3 0,-1 2-12 16,-2 0-5-16,-2 3-9 0,0 0-7 16,0 0-1-16,12 11-2 0,-9-4 3 0,1 3-2 15,1 1-3-15,-1 2 3 0,-2 3 0 16,2-3-4-16,0 0-4 0,-2-1 5 15,0-1-2-15,2-1 6 0,-2-1 12 16,3-1 6-16,-3-3-1 0,3-1 8 0,-1-2-10 16,-4-2-8-16,10-7-5 0,-1-1-4 15,-1-4-18-15,2 1 1 0,6-4-4 16,-2-1-8-16,4 5-4 0,-6 0-6 0,0-1-6 16,-1 5-6-16,0 4 3 0,0-2-3 15,-3 7 0-15,2 2 2 0,4 3 2 16,-4 5 3-16,4 1-1 0,-1 3 1 15,4-1-1-15,-2 0 1 0,2 0-1 0,2-2 0 16,2 0 10-16,0-1 10 0,7-6 6 16,-1-3 8-16,3 0 5 0,4-8 1 0,7-3 1 15,3-6 0-15,2-5-3 0,-1-4 3 16,12-9-4-16,-7-8-1 0,-3-5-10 16,-3-2 3-16,-3-4-5 0,-5-2-2 0,-7-3-2 15,-5 7-4-15,-8 7-1 0,-2 6 2 16,-6 1 4-16,-2 3 8 0,0 7 3 15,-2 3-3-15,-2 2-5 0,0 5-5 0,-4 4-3 16,0 7-1-16,-4 4-2 0,6 0-3 16,-14 21 2-16,0-1-2 0,4 10 1 15,2 3 1-15,-3 7-2 0,7 3 0 16,0-1-1-16,4 1-1 0,2 1 0 0,4 6 0 16,5-5 0-16,1-1-1 0,6-2 1 15,0-4-2-15,4-2-3 0,-1-9 5 0,4-2-3 16,0-4 4-16,5-5-1 0,0-4-3 15,-1-5 0-15,-1-1 0 0,2-6 0 16,-1-1 1-16,1-5-2 0,-2-3-1 16,1-3 0-16,-1-3 0 0,-4-4-4 0,-6 1-4 15,-1 0-6-15,-7-3 2 0,-1 2-2 16,-5 1-1-16,0 1 2 0,-4 2 0 16,-2 3 0-16,0 0-3 0,-2 5 4 15,-3 1-1-15,1 3-1 0,0 1 1 0,6 2 2 16,0 0-1-16,-15 13 5 0,13-3 0 15,2 2 2-15,2 2-5 0,2 3 8 0,2-3 0 16,5 4-2-16,4 0 0 0,0-2 2 16,1 1 1-16,6-4-2 0,-1 2-3 15,2-3-15-15,2-3-27 0,1 1-24 0,2-2-31 16,-3-6-33-16,-4-2-48 0,-2-2-529 16,-2-3 241-16,-6-6 159 0</inkml:trace>
  <inkml:trace contextRef="#ctx0" brushRef="#br0" timeOffset="4853.0576">13343 2373 77 0,'0'-6'135'0,"11"2"-11"16,7 1-12-16,6 0-11 0,10 0-24 0,4 1-39 16,7 2-38-16,-1-3-46 15,5 3-165-15,1 0 72 0,-3-3 47 0</inkml:trace>
  <inkml:trace contextRef="#ctx0" brushRef="#br0" timeOffset="5477.8898">14458 2200 173 0,'9'0'158'0,"-9"0"-13"16,8 9-3-16,-2 5-1 15,-1 1-4-15,2 8-3 0,-3 4-1 0,-2 4-2 16,0 8-13-16,0 5-5 0,-2 3-12 0,-2 6-13 15,2 2-3-15,-2-2-10 0,2-8-7 16,0-1-7-16,2-4-7 0,0-2-3 16,2-2-5-16,2-7-8 0,3-4-2 0,0-4-4 15,3-5 2-15,5-4-5 0,0-7-6 16,4-3-6-16,1-5-6 0,3-7-5 0,2-6-7 16,2-5-10-16,1-12-2 0,0-3-2 15,9-19 2-15,-8-3 2 0,-1-1 1 16,-9 8-1-16,-4 8 7 0,-3 1 12 15,0 7 10-15,-8 1 16 0,2 7 11 0,-4 3 5 16,2 0-3-16,-3 7-9 0,1 1-4 16,-4 5-5-16,0 5-4 0,-4 5-6 0,4 1 3 15,-15 13 1-15,5 0-3 16,-4 9-1-16,2 6 0 0,-3 5-1 0,0 6-3 16,0 3-2-16,3 2 1 0,1-6 0 15,4 2-3-15,3 0-2 0,4-2 1 0,0-5 0 16,4 3-2-16,3-4 1 0,2-1 0 15,5-2-3-15,3-5-2 0,1-5-3 16,4-1-11-16,2-8-12 0,-1 0 0 16,3-4-9-16,-6-4-5 0,4-2 0 0,-1-2 0 15,1-4 2-15,-1-1 5 0,0-3 3 16,-4-2 1-16,-2 2 4 0,0-4 4 0,-2 1 4 16,-4 1 0-16,-1 1 11 0,-2-1 3 15,1 3 6-15,-2 1-1 0,-1 0 0 16,-2 3-2-16,2-1-4 0,-4 2 2 15,3 3 0-15,-5 1-2 0,0 0 1 0,0 0 1 16,10 13 0-16,-8-4-10 16,0 1 11-16,-2-1-2 0,3 3 1 0,-1-1 1 0,0 1-2 15,2-1 0-15,0 3-2 0,3-4 1 16,-1 4-8-16,-2-4-18 0,2-1-18 16,4 0-27-16,-4-5-42 0,4 0-52 15,-2-2-559-15,1-4 246 0,-3-4 163 16</inkml:trace>
  <inkml:trace contextRef="#ctx0" brushRef="#br0" timeOffset="6571.8898">15354 2607 106 0,'-3'-5'155'0,"3"-1"-10"0,0-1-28 0,-2 1-8 16,2 6-14-16,5-7-4 0,-5 2-25 15,0 5-24-15,6-4-20 0,-6 4-26 16,0 0-22-16,11 10-10 0,-9-6-11 15,0 4-5-15,-2 1-3 0,0-1 0 0,2-1 6 16,-2 1 7-16,0 2 3 0,0-3 3 16,2 3 4-16,-2-3 2 0,0-1 5 0,0 2 5 15,0-3 8-15,0 1 7 0,2-3 7 16,-2-3 7-16,0 11 9 0,0-9 0 16,0-2 5-16,3 6 1 0,-3-6 0 15,0 6 5-15,2-1 1 0,-2-5 2 0,2 6 2 16,-2-6 3-16,4 7-3 0,-2-4 2 15,0 3 6-15,2 0 6 0,0-1-8 16,0 1 2-16,4 0 6 0,-2 2-12 0,2-1 2 16,0 3-1-16,3-2 2 0,2-1-2 15,-1-1 9-15,1 0-1 0,4-1 5 16,-2-1-7-16,1-2 1 0,4-2-2 0,-1 0-7 16,0-4-4-16,0 0-1 0,-3-3-5 15,2-3 4-15,-1 1 0 0,-2-5 1 16,-3 1 0-16,-3 2 1 0,-1-3-4 15,-4 3 0-15,-2 0-6 0,-2 0 1 0,-4 3-4 16,0 2 4-16,-4 0-1 0,-1 4 1 16,-1 2-1-16,-1 3 3 0,0 3 7 0,-1 6 7 15,0 3 6-15,-2 7 8 0,6 0 0 16,0 9 3-16,-3 1 5 0,2 6-5 16,3 0 1-16,0 11-4 0,1 3-7 15,5 3-2-15,0 0-2 0,2 4-6 16,3-1-2-16,3 17-3 0,-1-11-18 0,-1-9-4 15,-2-2-7-15,3-1-3 0,-5-12 0 16,0-4 2-16,0-6-1 0,-6-5 6 0,0-2-7 16,-3-8 0-16,-4-8-3 0,1-2-1 15,1-7-6-15,-3-5-1 0,2-7-1 16,-4-7-2-16,4-8-4 0,4-5-2 16,2-3-2-16,6-6-1 0,6-6 2 0,4-3 4 15,14-13 1-15,4 3 0 0,3 2 2 16,5 4 3-16,5 0-1 0,3 3 3 0,1 3 1 15,-1 3 0-15,3 0 3 0,-11 10 2 16,-6 4 2-16,-2 3 6 0,-7 3 4 16,-1 1 9-16,-6 2 13 0,-3 4-2 15,-5 1-1-15,-3 3-6 0,-5 3-7 0,-5 2 1 16,-1 1 0-16,-5 6-6 0,1 3-1 16,-5 2 2-16,2 7 0 0,-1 1-1 0,1 7-1 15,0 0-3-15,0 3 1 0,5 5 0 16,0 0-3-16,4-1-4 0,2 0-17 15,2 0-20-15,2 2-24 0,2-6-22 0,4 0-19 16,2-4-13-16,1-4-11 16,4 0-2-16,2-5-8 0,-1-5 5 0,4-2 5 15,-1-4 7-15,2-2 9 0,0-4 13 0,-1 0 13 16,-2-3 19-16,2 4 17 0,-4-2 11 16,-3 1 17-16,0 1 12 0,0 3 8 15,-5 1 4-15,0 0-2 0,0 4 8 16,0 1 9-16,-8 1 8 0,10 6 1 0,-8 1 5 15,2-2 4-15,-2 3-3 0,-2 2-3 16,2-3 15-16,0 1-4 0,-2-1 5 16,2-1 16-16,1 0 14 0,-1-3 12 0,0 1 9 15,-2-4-1-15,0 0-7 0,0 0-9 16,23-12-11-16,-10 5-6 0,-1-4-10 16,8 0-4-16,-4 1-5 0,4-1-7 0,-3 2-3 15,-1 0-5-15,2 4-3 0,-6-1-4 16,0 4-4-16,2 0 1 0,-4 4-6 15,3 2 1-15,-3 4 0 0,1 2-3 16,-2 1-5-16,-3 2-16 0,0 2-19 0,0 1-32 16,-2 0-34-16,6-1-15 0,-4 1-14 15,-2-3-8-15,4-2-7 0,-2-4-14 0,5-4-328 16,2 0 164-16,2-6 108 0</inkml:trace>
  <inkml:trace contextRef="#ctx0" brushRef="#br0" timeOffset="6913.9366">16872 2783 320 0,'14'-25'17'0,"-5"5"25"0,-3 1 14 15,0 1 21-15,-4 5 1 0,1 1 6 16,-6 3-10-16,-1-1 0 0,-2 5-4 0,-3 1 1 16,-1 4-2-16,-2 1-4 0,-2 9 3 15,-2 4 4-15,1 1-2 0,-2 5 8 16,2 4 1-16,3 1 5 0,0-3 0 16,6 3 0-16,0 2-5 0,6-3-6 15,0 1 1-15,4-1-5 0,4-2-4 0,1-2-2 16,6-2-8-16,4-5-3 0,3-1-6 0,4-5-2 15,4-3-6-15,2-4-3 0,-1-2-6 16,10-4-10-16,-3-3-11 0,-2-3-1 16,2 1 0-16,-4-3 0 0,-5 0 0 15,-1-2 0-15,-7 2 2 0,-3 4 4 0,-6-2 2 16,-2 2 8-16,-3 3 0 0,-4 3 3 16,-3 0 8-16,0 4 0 0,0 0-2 15,0 0 5-15,0 0 10 0,0 0 1 0,-8 21 2 16,13-14 0-16,2 5-2 0,5 0-3 15,5 1-5-15,4-1-5 0,4 0-41 16,3-5-62-16,2-1-82 0,-1-5-81 0,-3-1-672 16,-1-4 307-16,-6-2 203 0</inkml:trace>
  <inkml:trace contextRef="#ctx0" brushRef="#br0" timeOffset="7436.3166">8114 4166 21 0,'0'0'177'15,"0"0"-7"-15,0 0-16 0,56-7-10 16,-11 1-6-16,44-5-4 0,16 3-7 0,45-8 0 15,19 1 2-15,17-4 10 16,71-8-4-16,16 1-6 0,23-1 5 0,17 1 2 16,14-7 3-16,21 6-1 0,19 2-4 15,14 0-4-15,12 7 13 0,3 0-14 16,-2 3-7-16,0 4-9 0,-2 3-10 0,-11 1-8 16,-23 1-14-16,-23 5-14 0,-12 2-3 15,-23-1 2-15,-22 4-4 0,-70-2-1 0,-14 3-6 16,-16 2-5-16,-20 0-1 0,-16-4-4 15,-32 3-7-15,-13 0-2 0,-8-2-7 16,-23-1 0-16,-17-1-10 0,-9 1-6 0,-6-2-16 16,-5 3-30-16,-7-4-73 0,-8 0-101 15,-1-2-96-15,-8 2-837 0,-3-3 387 16,-2 3 256-16</inkml:trace>
  <inkml:trace contextRef="#ctx0" brushRef="#br0" timeOffset="8206.9767">19352 2776 62 0,'-4'-3'198'0,"4"3"-22"0,2-7-15 16,7 4-13-16,9-3-13 0,8-2-10 16,14-3-10-16,15-1-12 0,20-4-9 0,5 0-11 15,-2 0-13-15,-2 3-13 0,-12-3-27 16,-13 5-25-16,0 0-23 0,-13 3-35 15,-2-4-16-15,-5 1-22 0,-5-2-13 16,-6 1 1-16,-4-2 9 0,-8 1 13 0,-4-2 22 16,-2 2 23-16,-4 1 26 0,0 2 30 15,-2-4 30-15,0 3 29 0,0 1 17 16,2 0 7-16,-3 1-8 0,5 1-14 0,0 1-12 16,2 1-4-16,3 2-7 0,3 1-3 15,5 3-2-15,5 1-4 0,2 5-5 16,5 2-2-16,0 1-2 0,5 7 3 0,-3 1-4 15,1 3 3-15,-4 4 3 0,-3 1 3 16,-3 1-1-16,-2 1-1 0,-4 1-4 16,-6-1-2-16,-6 1-2 0,-2-1-2 15,-6 4-8-15,-6-3-2 0,-6 1-13 0,-1-5-36 16,-3 1-53-16,2-4-62 0,-2-4-590 16,5-7 248-16,4-7 163 0</inkml:trace>
  <inkml:trace contextRef="#ctx0" brushRef="#br0" timeOffset="8781.3797">21536 1848 1797 0,'2'-15'-7'0,"0"5"11"0,-2 2 13 15,0 2-3-15,0 5-9 0,0 1 0 0,0 0 5 16,2 22-1-16,1-4 1 0,0 5 1 15,1 5-4-15,2 6 0 0,0 3 2 0,0-1 5 16,1 2-7-16,-1 1-1 0,0-2 5 16,-1-8-1-16,-1-1-6 0,0-1 1 15,-1-8 4-15,-3 0 1 0,-3-4-2 0,1-5 1 16,-4-4-7-16,-1-5 4 0,-1-2-2 16,-3-5-1-16,3-4-2 0,0-5-1 15,-2-4-3-15,4-4 1 0,0-2 1 0,4-1 1 16,0 1-6-16,2 2 2 0,0-1-3 15,2 6 0-15,0-1 1 0,4 4-4 16,0 2 1-16,4 3 1 0,2 4 0 0,3 2 1 16,2 3 3-16,6 2-4 0,3 3 8 15,3 0-3-15,3 0 1 0,2-1 3 16,0-1 3-16,1 1 2 0,8-8 5 0,-3 2 5 16,-2-7 8-16,2-1 9 0,-6-5 1 15,5-2 0-15,-3-7-2 0,-5-3 1 16,-3-1-5-16,0-5-3 0,-6-1-2 15,-5 4 5-15,1-1 4 0,-4 4 7 0,-4 3 3 16,2 4-1-16,-4 0-4 0,-2 6-6 0,0 2-8 16,-1 7-1-16,-1 3-3 0,-4 3-4 15,2 20 1-15,-4 1 1 0,-2 9-2 16,-1 10 2-16,-1 10 0 0,-2 5-2 0,0 21 0 16,-2-1-1-16,0-1 0 0,4-10-2 15,-2 13 0-15,1-16 0 0,1-11 1 16,1 5-6-16,1-6-1 0,0-7-19 0,2-2-29 15,0-2-52-15,0-7-47 0,4-5-47 16,-2-3-32-16,2-6-477 0,2-7 237 16,0-5 156-16</inkml:trace>
  <inkml:trace contextRef="#ctx0" brushRef="#br0" timeOffset="9021.6532">23050 1488 44 0,'3'-11'214'16,"-3"10"-22"-16,0 1-18 0,0 0-11 15,-8 31-7-15,4-6-7 0,-4 9-6 16,0 9-8-16,-3 9-9 0,3 1-13 16,-5 24-14-16,2-1-5 0,1 2-10 0,4-2-5 15,-4 2-12-15,6-13-3 0,0-10-9 0,2-1-19 16,2-7-25-16,-2-4-36 0,4-4-47 15,-2-3-51-15,4-7-46 0,0-5-447 16,10-5 210-16,-6-8 138 0</inkml:trace>
  <inkml:trace contextRef="#ctx0" brushRef="#br0" timeOffset="9237.824">23617 2049 143 0,'-2'-13'274'0,"-2"2"-13"0,-3 3-26 15,-3 4-21-15,-7 4-13 0,-6 6-11 16,-7 5-11-16,-1 7-12 0,-5 4-14 0,2 3-12 16,4 1-13-16,7 2-9 0,5-2-6 15,6 3-8-15,8-1-2 0,8 3-5 16,4-3-6-16,10 1-6 0,2-4-8 0,8-4-7 16,1-2-23-16,5-6-55 0,-4-7-80 15,9-3-97-15,-5-6-810 0,1-5 338 16,1-3 223-16</inkml:trace>
  <inkml:trace contextRef="#ctx0" brushRef="#br0" timeOffset="10079.5896">25410 1996 126 0,'2'-15'173'15,"-4"0"-10"-15,0 0-18 0,-6-1-2 16,-3 2-16-16,-6 3-9 0,-6 3-12 16,-5 5-15-16,-6 5-6 0,-8 4-11 15,-7 7-9-15,1 2-4 0,-1 4-7 0,7 4-6 16,3 4-6-16,5 1-16 0,12-1 3 15,4 2-8-15,8-4-9 0,3-3 3 16,9 0-5-16,3-6 1 0,5-1-1 0,5-3-1 16,2-3-1-16,3-5 5 0,0-4-4 15,8-4 2-15,-1-3-3 0,3-4-2 16,4-5 0-16,-5 1 4 0,1-4 1 0,-2-2 1 16,-5 0 3-16,-2 2 9 0,-4 2 7 15,-1 2 6-15,2 1 3 0,-8 3-5 16,3 1-8-16,-4 4-3 0,-1 3-7 15,1 3 0-15,-9 0 1 0,18 11-1 0,-6 1-2 16,0 5-2-16,-2 0-1 0,6 2 0 16,-2 2-2-16,5 2-15 0,1 4-20 0,0-3-33 15,6-1-20-15,-1-2-38 0,5-2-33 16,2-5-28-16,4-3-372 0,-1-5 186 16,3-5 124-16</inkml:trace>
  <inkml:trace contextRef="#ctx0" brushRef="#br0" timeOffset="10439.8779">26119 2034 130 0,'-12'-2'128'16,"-2"2"-9"-16,0 4-8 0,-3 2-22 15,2 4-5-15,2 5-2 0,1 1-12 16,4 3-12-16,1 0-1 0,7 4-9 16,5-1-5-16,1 0 2 0,6-1-3 0,10 1-5 15,1-4-3-15,5-3-2 0,-2-5 2 16,6-4-12-16,1-3 0 0,0-6 4 0,3-3-6 15,0-4-3-15,-2-5 1 0,2-7 3 16,-3-5-6-16,1-3 0 0,-6-8-3 16,6-17 4-16,-5-3 0 0,-9 5-4 15,-8 7 6-15,1 0 6 0,-7 8 12 0,1 6 5 16,-1 3 1-16,-1 5-6 0,-1 6-8 16,-2 5-6-16,0 7 3 0,-2 8-2 15,0-2-2-15,0 22-6 0,-2-2 0 16,2 9 3-16,0 5-5 0,2 8 0 0,-2 3 0 15,2 10-2-15,-2-3-8 0,4 0-19 16,-2-9-17-16,0 1 12 0,-2-4-12 16,0-7-21-16,0-3-9 0,-2-5-17 0,0-5-21 15,-4-3-21-15,0-4-2 0,-5-6 2 16,2-5-260-16</inkml:trace>
  <inkml:trace contextRef="#ctx0" brushRef="#br0" timeOffset="10539.9522">26551 2335 819 0,'-10'-9'-72'0,"0"-3"15"0,2-1 20 0,2-2 14 15,2-2 11-15,4 0 3 0,0-1 11 16,4-1 3-16,2 2 6 0,2-4 1 15,6 2 4-15,-2 0 1 0,7 1-4 16,1 4 0-16,4-4-13 0,4 3-27 0,2 2-202 16,1-2 78-16,-3 1 52 0</inkml:trace>
  <inkml:trace contextRef="#ctx0" brushRef="#br0" timeOffset="11039.5181">27673 1800 52 0,'0'0'126'0,"13"8"-12"16,-7-3-10-16,5 7-9 0,-1-1-6 15,2 2-12-15,4 5-3 0,-4 0-7 0,1 2-15 16,0 1-4-16,-1-1-12 0,-1 1-11 15,-1 0-7-15,-3-2 1 0,0-3-8 16,-1-1 4-16,-4-4-2 0,0-1-1 0,-2-2 5 16,-2-5 4-16,-2 1-1 0,4-4 9 15,0 0 3-15,-16-7 4 0,10 1-2 16,2-2-3-16,2-1 1 0,0-1-4 16,0 1-6-16,2-3-3 0,2 3-1 15,0-3-3-15,4 1-2 0,0-3-2 0,6 1-7 16,-4 3-11-16,2-2 1 0,0 1-3 15,4 0-1-15,-4 0-13 0,1 0 3 0,1 0 6 16,-1 3 4-16,0-4-4 0,-1 4 1 16,-2-1 2-16,4 2 5 0,-6-1 4 15,2 0 9-15,-2 3 5 0,1-3 9 16,-1 2-2-16,0-1 8 0,-1 1 5 0,-1 0 1 16,0 0-2-16,0-1-3 0,-1 1-3 15,1 0-2-15,-4 3 0 0,2-3-1 0,0 0-7 16,-2 6-2-16,2-7 0 0,0 2-7 15,-2 5-19-15,2-6-16 0,-2 6-23 16,0 0-11-16,0 0-17 0,0 0-29 16,0 0-329-16,0 0 149 0,6 23 98 0</inkml:trace>
  <inkml:trace contextRef="#ctx0" brushRef="#br0" timeOffset="11984.0274">28304 1821 133 0,'-7'-6'122'15,"-4"0"-15"-15,1 3-7 0,-2-1-13 16,-4 6-4-16,-2 0-14 0,0 1 1 0,2 5-14 16,-3 2 4-16,1 3-17 0,4 2-3 15,1 0-7-15,2 0-6 0,3-1-8 16,2 1 0-16,1-2 1 0,3-1 0 0,0-2-7 15,2-1 8-15,2-1-12 0,3-3 0 16,3-1 2-16,0-4 2 0,-8 0 3 16,22-5-13-16,-10-1 15 0,-1 0-14 15,2-3 2-15,-3 1 2 0,1 0 1 0,-5 2-1 16,3 0 5-16,-1 1-6 0,-1 2-3 16,-1 0-2-16,-6 3 2 0,0 0-5 15,16 9 4-15,-8-2-1 0,0 5 5 16,2-4-4-16,1 6 2 0,4-3-1 0,0 3 7 15,1-3 5-15,4 0 4 0,0-1 9 16,4-4-2-16,3-2 0 16,1-3-1-16,4-2 1 0,6-5 1 0,1-3 0 0,4-7-5 15,-3-3 2-15,-2-6-2 0,-1-1 0 16,-3-6-1-16,8-14-2 0,-11 4-4 16,-7 2-2-16,-1 0-4 0,-6-1-2 15,-2 9 5-15,-5 4 3 0,1 3-2 0,-2 4 0 16,-1 2-8-16,-4 4-3 0,0 8 1 15,-2 5 4-15,-2 2-5 0,0 0 2 16,-4 24 0-16,2-5 1 0,0 8 0 0,0 3 1 16,0 3-3-16,2 5 4 0,0 1-2 15,2 0 2-15,-2-1-3 0,0-4 1 16,2-3 0-16,0-3-1 0,-2 1-1 0,2-8 2 16,-2 0 0-16,2-4-1 0,-2-4 2 15,2-2-6-15,-2-5-7 0,2-2-5 16,-2-4-3-16,12-2-13 0,-12 2-1 0,14-17-11 15,-4 5-6-15,3 1 3 0,0-4 2 16,0 4 9-16,-3-2-4 0,3 2 3 16,-2 3 2-16,-1-3 3 0,-2 5 0 15,3 5 4-15,-2 0 1 0,3 1 0 0,-1 2 6 16,1 3 0-16,2 1 1 0,-2 1 3 16,2 0 2-16,2 1-3 0,1 1 4 15,-1-5-5-15,2 2 6 0,-2 0 0 0,4-4 0 16,-4 0 0-16,6 0-1 0,-3-4 1 15,-1 0 5-15,2-2 1 0,-4 0 4 0,2-2 11 16,-1 2 12-16,-5-2-2 16,1 0 4-16,-2 1-2 0,-3 4-1 0,0-3-4 15,-2 2-7-15,1 1 1 0,-7 1-6 16,0 0 3-16,9 8-2 0,-5-2-5 0,-2 2 0 16,2-1 7-16,0 3-3 0,1-2-6 15,-1 1 1-15,0-1-1 0,4-1 2 16,-1-1-3-16,2 0 4 0,-1-2-1 15,2-2-1-15,-2-1 11 0,-8-1 4 0,20-5 4 16,-12-1 7-16,-1-2-4 0,1-3 6 16,-4 0-7-16,-1-3-2 0,-6-1 0 0,-1-2-6 15,-4 0-2-15,-7 0-3 16,-2-1 2-16,-2 0-14 0,-2 6-11 0,0-1-15 16,-2 1-17-16,1 1-19 0,1 3-28 15,0 1-39-15,2 1-352 0,-1 2 164 0,2 0 108 16</inkml:trace>
  <inkml:trace contextRef="#ctx0" brushRef="#br0" timeOffset="13350.859">29732 2002 53 0,'5'25'98'15,"-3"-3"-10"-15,-2-4-7 16,2-3-10-16,0-3-5 0,0-4-2 0,-2 0-5 16,4 1 2-16,-2-7-2 0,2 3-6 15,-4-5-10-15,14 0-3 0,-4-5-13 0,2-2-4 16,4 0-11-16,0-1-3 0,1-3-8 16,3 0 2-16,-4 4-6 0,2 0 4 15,-2-1 3-15,-1 2-3 0,0 1-5 16,0 1 0-16,-1 0 3 0,2 2 1 0,-2 2-2 15,3 0 2-15,2 4 2 0,2-4 2 16,5 4 6-16,3-2 6 16,5 2 1-16,4 0 3 0,4-1-5 0,1 3 7 0,-1-4 2 15,3-1 1-15,-5 2-3 0,-4-3 4 16,-3 0 7-16,-3 0 22 0,-6-3 14 16,-1 2-4-16,-4-5-6 0,-4 1-1 15,-1-1-7-15,-2 0-9 0,-6-2-2 0,-4 1-7 16,-2 1-2-16,-2 0-7 0,-4 2-5 15,-2 1-1-15,-2 3-7 0,0 0-5 16,-1 1-5-16,-2 5-6 0,1 2-10 16,-1-1-5-16,3 1 1 0,0-2 0 0,4 1-1 15,2 3 6-15,0-5-2 0,2 4 1 16,2-5 4-16,0 2 0 16,4-1-5-16,0-2-1 0,2 1 6 0,-1 0-1 0,2-2-3 15,-1 2 0-15,-2-1-1 0,0 2 0 16,-4-5 3-16,9 7-3 0,-5-3 2 15,0 2 1-15,2 2 5 0,1-2 1 16,-1-1-3-16,3 0 4 0,1 1 2 0,0-2 2 16,2-2 4-16,0-2 8 0,1-2 13 15,4-4 15-15,2-3 16 0,1-5-3 16,4-7-3-16,4-8 1 0,3-7-6 0,5-15-6 16,-2-8-3-16,0-10-4 0,-3 1-16 15,-1-4-5-15,0-1-6 0,-3 1-4 16,-3 6 1-16,-9 10 0 0,-2 12 6 0,-5 10-2 15,1 1 7-15,-3 7-4 0,0 5-2 16,-4 4 2-16,0 5-5 0,-6 7 3 16,0 5 0-16,4 0 0 0,-19 28 1 0,6 0 0 15,-4 12 0-15,3 8-2 0,-8 20-1 16,5 7 3-16,2-5-2 0,5-9-1 16,3-6 1-16,3-5 2 0,2-6 1 0,0-2-4 15,4-3-3-15,2-4 0 16,1-8-4-16,-1-2 6 0,4-6-2 0,3-4-5 15,2-6-7-15,3-3-8 0,4-4-6 16,-2-6-11-16,6-1-4 0,-3-5 0 16,3-3 4-16,-2-6 5 0,2 1 0 0,-3-3-2 15,-4 6 10-15,-2 1 0 0,-5 0 10 16,1 3 5-16,-2-1-5 0,-3 5 3 16,0 1 1-16,-2 6 8 0,-4 0-6 0,0 0 5 15,-6 14-3-15,4-3 3 0,-4 2-7 16,4 2 12-16,-2 2-3 0,-1 0-3 0,3 0 0 15,-1 3 1-15,6-4 2 0,4 4 1 16,-1-4-2-16,4 2-1 0,3-1-5 16,2-3 1-16,2-6-7 0,-1 4 6 15,4-6-5-15,-1 1 2 0,-2-2-7 0,0-4 2 16,-1-1 6-16,0 0-3 0,-2 0 15 16,-1 0-14-16,-2 0 1 0,-1 0 2 15,-1 0 6-15,-9 0-6 0,16 0-3 16,-9 0-3-16,2 2 2 0,-9-2 1 0,10 3 1 15,-4-2-2-15,-2 4 1 0,2-4-2 16,4 1 12-16,-4-1-12 0,0 2 2 0,2-2-2 16,1-1 5-16,-9 0-1 15,19 0-3-15,-8-1 1 0,1-3 7 0,-2 1-5 16,2-3 11-16,-2 1 9 0,0 4 14 16,-3-4 15-16,1 3 0 0,-1-1 5 0,-7 3-8 15,8-2-6-15,-8 2-3 0,0 0 4 16,5 13 7-16,-5-2 1 0,-3 3 0 15,3 3-2-15,-2 4-1 0,0 6 1 16,0 5-1-16,4 7 4 0,0 2-9 0,-2 12-2 16,5 1 0-16,-5 1-6 0,0 0-2 15,-3-1 1-15,-3-5-1 0,-2-2-3 16,-5-2-2-16,-6-7-6 0,-7-2-21 0,-3-7-24 16,-9-4-31-16,-2-9-9 0,-9-5-498 15,-11-9 195-15,-1-5 128 0</inkml:trace>
  <inkml:trace contextRef="#ctx0" brushRef="#br0" timeOffset="13633.9592">27103 2739 141 0,'28'2'197'16,"18"1"-11"-16,23-3-14 0,42 0-12 15,42 1-8-15,20 3-2 0,18-2-7 16,14-1-9-16,5 1-7 0,44-4-3 16,-44 1-5-16,41-4-7 0,-50 3 1 0,-11-4-3 15,-6 0 2-15,-18-2 0 0,-15-2-6 16,-16 4-3-16,-36 0-7 0,-10-1-6 16,-24 3-9-16,-13 1-6 0,-13-2-7 0,-7 4-7 15,-2-1-17-15,-7 0-40 0,-1 0-64 16,-8 2-80-16,-3 0-100 0,-11 0-662 15,0 0 307-15,0 0 202 0</inkml:trace>
  <inkml:trace contextRef="#ctx0" brushRef="#br0" timeOffset="64436.6758">9540 4901 31 0,'-2'-8'189'0,"-1"3"-16"16,3 5-14-16,-2-6-12 0,2 6-13 0,0 0-6 16,0 0 4-16,-9 25-3 0,5-6 8 15,-2 9-2-15,-2 10-7 0,-6 11-4 0,-2 21-6 16,-3-2-8-16,-1 5-4 0,0-2-8 15,-4-5-9-15,1 1-5 0,-1-6-7 16,6-11-7-16,-2-6-8 0,2-1 0 0,1-3-9 16,2-8-8-16,0 1-2 0,1-7-5 15,2-1-4-15,4-4-4 0,-2-4-6 16,3-2-7-16,1-3 0 0,-1-5-27 0,1-5-20 16,6-2-12-16,-8-13-11 0,6-4-3 15,2-12-8-15,0-11 0 0,4-15 3 16,0-25 5-16,2-3 3 0,3 2 8 0,0-1 6 15,1 4 6-15,0 15 6 0,-2 10 11 16,4 2 10-16,-4 1 10 0,2 6 10 16,-1 7 5-16,-1 1 6 0,1 8-1 0,-2 3-6 15,1 3 0-15,-4 3-3 0,4 5 3 16,0 7 5-16,2 3 6 0,0 6 9 16,2 7 10-16,6 8 6 0,-3 8 2 0,1 8-6 15,4 9-1-15,-4 5-3 16,8 22-2-16,-5-1-8 0,-3-1-1 0,0-10 4 15,-6-6-11-15,0-1-1 0,-1-4-10 0,0-6-23 16,-1 0-27-16,-2-4-29 0,-2-4-31 16,3-2-40-16,-3-3-37 0,0-2-22 15,1-6-24-15,-3-2-511 0,0-1 247 16,-6-5 163-16</inkml:trace>
  <inkml:trace contextRef="#ctx0" brushRef="#br0" timeOffset="64614.7614">9067 5600 192 0,'-10'-5'221'0,"1"1"-20"16,5-2-20-16,4-1-19 0,4-4-18 0,5 3-15 15,3-4-12-15,7-1-11 0,9-3-13 16,2 1-9-16,1 0-11 0,5 0-18 0,7-1-39 16,-1 0-42-16,2 3-38 0,-5-1-49 15,3-2-41-15,-4 4-328 0,7-2 164 16,-9 1 108-16</inkml:trace>
  <inkml:trace contextRef="#ctx0" brushRef="#br0" timeOffset="64838.9323">10132 5061 173 0,'0'0'179'0,"10"8"-10"0,-8 0 1 0,3 5-6 15,-1 6-1-15,1 4-8 0,1 4-9 0,-2 0-8 16,4 9-9-16,-1 1-10 0,-1 2-12 15,2 1-11-15,-1-2-7 0,0-3-12 16,-1 2-4-16,-2-1-10 0,2-7-4 16,-4-3-11-16,2 1-19 0,0-7-20 0,-2 0-22 15,1-3-16-15,2-1-17 0,-3-3-22 16,-2-4-38-16,0-1-35 0,-2-4-27 16,-3-2-439-16,5-2 206 0,0 0 137 0</inkml:trace>
  <inkml:trace contextRef="#ctx0" brushRef="#br0" timeOffset="65054.6743">9847 5057 113 0,'-3'-7'180'0,"1"1"-10"0,-1-2-18 0,3 1-17 16,3 1-9-16,2-1-15 0,3 0-30 15,4-4-8-15,3 2-1 0,7-2-6 0,0-1-7 16,2 0-9-16,3 3-4 0,-1-2-2 15,2 3-8-15,-1-1 0 0,0 1-7 16,1 2-6-16,-3 1 6 0,3 0-21 16,-5 4-36-16,1 1-46 0,-4 1-33 0,-2 2-380 15,-2 2 166-15,-3 3 109 0</inkml:trace>
  <inkml:trace contextRef="#ctx0" brushRef="#br0" timeOffset="65270.1118">9793 5711 2 0,'-8'13'197'0,"6"-3"2"16,8-3 5-16,4-3 2 0,10 0 0 15,3-4-1-15,7 2-4 0,6-6-17 0,8 0-13 16,3 0-17-16,3-3-15 0,-5 1-11 16,-1 0-16-16,-4 1-12 0,-1 1-9 15,-7 0-9-15,-5-1-8 0,-4 2-5 0,-4 0-16 16,1 1-30-16,-6-2-46 0,-1 2-64 15,-5 2-72-15,1-2-73 0,-5-2-550 16,0 3 266-16,-4 1 175 0</inkml:trace>
  <inkml:trace contextRef="#ctx0" brushRef="#br0" timeOffset="66173.68">8449 6228 132 0,'0'0'168'0,"0"0"-12"15,0 0-7-15,-4 16-7 0,2 1 0 0,2 4 3 16,2 8-6-16,-2 5 2 0,0 6-1 16,0 4-4-16,-2 9-2 0,2 3-3 0,0 0-4 15,0 0-4-15,-2-3 2 0,2-5-7 16,0-5-5-16,0 1-3 0,2-3-11 0,0-3-4 15,4-2-3-15,3-5-2 0,7-2-8 16,10-4 9-16,12 0-14 0,9-3-9 16,27-4-5-16,6-2-4 0,9-7-10 15,3-5-2-15,3-2-9 0,2-2-1 0,-2-4-1 16,0-2-10-16,-2-1 4 0,-2-3-4 16,-6 3-3-16,-17-1-2 0,-13 2 0 15,-9 1-5-15,-3-1 5 0,-9 3-2 0,-4-2-2 16,-5 4-1-16,-2-4-10 0,-4 4 5 15,-5 0-18-15,0-2-29 0,-8 0-40 16,-4 0-46-16,-2 3-41 0,0 0-36 0,-22-3-26 16,8 0-35-16,0 1-679 0,-6-2 320 15,1 2 210-15</inkml:trace>
  <inkml:trace contextRef="#ctx0" brushRef="#br0" timeOffset="66491.8124">9116 6776 210 0,'-8'-4'227'0,"2"2"-11"0,-2 0-17 0,4-2-11 15,4 4-14-15,-10-3-12 0,10 3-17 16,-4-2-9-16,4 2-9 0,0 0-6 16,0 0-7-16,0 0-4 0,26 9-5 15,-10-4-2-15,10 4-12 0,1-2-3 0,7 4-9 16,6-1-5-16,7 5-5 0,1 1-10 15,1-1-3-15,2 2-8 0,13 7-5 16,-12 0-4-16,-7-3 0 0,-5 0-11 16,-4 2 3-16,-3 2-3 0,-9-1 1 0,-5 1-2 15,-8-3-3-15,-7 3-6 0,-6 2-3 16,-4 0 1-16,-8 3-3 0,-2-2 0 0,-8 7-4 16,-3-4-18-16,-5-3-41 15,0-1-46-15,1-4-59 0,3-4-55 0,-2-1-727 16,8-7 319-16,-2 0 210 0</inkml:trace>
  <inkml:trace contextRef="#ctx0" brushRef="#br0" timeOffset="69533.7959">11067 6576 196 0,'-4'-6'197'0,"0"4"-17"16,4 2-16-16,0 0-3 0,-10 10 1 0,8 1 1 15,0 6-1-15,0 11-4 0,-1 1-2 16,3 5-9-16,0 8-9 0,3 3-10 15,1 5-13-15,-2 2-4 0,0 0-12 0,2-1-11 16,-2-5-6-16,0-2-11 0,0-2-4 16,0 0-5-16,0-1-8 0,0-4-5 15,-2-4-4-15,0-4-4 0,2-2-3 0,-4-6-11 16,2 0-8-16,0-4-25 0,-2-3-28 16,0-6-24-16,2-3-32 0,0-5-22 15,0 0-31-15,0 0-20 0,8-24-14 0,1 4-7 16,2-3 3-16,2-9 6 0,5-6 15 15,6-5 17-15,8-9 16 0,-1-4 12 16,3 3 19-16,-4 7 23 0,-5 8 19 16,3 2 20-16,-2 2 20 0,-2 3 18 0,-2 7 17 15,-7 2 5-15,-1 6 19 0,-3 1 3 16,-2 8 21-16,-5 4 13 0,-4 3 2 0,0 0-2 16,-15 14 4-16,0 4-2 0,-6 6 2 15,-7 3 1-15,-6 4-12 0,1 1-3 16,-14 10-4-16,0-4-6 0,5-6 2 15,7-7-4-15,0-2-2 0,10-4-5 0,0 0-1 16,5-5-3-16,2-3-2 0,3 1-2 16,4-5-4-16,2-1-3 0,3-4-7 0,4-1-3 15,2-1-1-15,0 0-4 0,0 0-4 16,0 0-1-16,21 0 0 0,-10 0-4 16,2 0 0-16,-1 3-3 0,6 0 1 15,-4 2-1-15,5 1-2 0,2 5 1 0,2-3-1 16,-1 5 1-16,3-2-3 0,2 4-1 15,-1 0-2-15,1-2-19 0,-1-1-19 16,-1 0-22-16,-1-3-21 0,0-2-21 0,2-1-20 16,0-2-12-16,-3-2-6 0,1-4 11 15,-2-4 3-15,2 1 11 0,-3-5 10 16,0-1 10-16,-2-3 12 0,-4-1 9 0,0 0 11 16,-3-2 22-16,1-1 20 0,-4 4 21 15,2-1 13-15,-3 2 18 0,-2 2 8 0,0 0-3 16,0 3-5-16,2 1-1 0,0 3-2 15,0 2 1-15,0 4 2 0,3 2 5 16,0 1 4-16,-1 5-1 0,1-2 2 16,1 6 0-16,0-1-6 0,-2 3 0 0,0-1-7 15,1-1 0-15,-2 0-4 0,1-1 0 16,-4-2-3-16,3-1-2 0,-1-1 7 0,-2-3 3 16,1-3 1-16,2 0-4 0,1-6-2 15,2 0-7-15,2-3 0 0,-2-3-2 16,5-3-2-16,0-3 2 0,0-1-4 15,-1 2-5-15,2-2 0 0,-4 0-1 0,1 5-3 16,-4 2-1-16,2-2-3 0,-3 4 1 16,-2 4 2-16,2 3-3 0,0 2 2 15,-2 2-2-15,0 0 0 0,6 5 0 0,-2 0 2 16,-1 3-1-16,1-3-2 0,6 4 2 16,-2-1-1-16,4-1 2 0,-4 0-2 15,5-4 0-15,1 0-2 0,-2-3 2 0,2 0 1 16,-1-2-3-16,0-2 0 0,0-2 1 15,-1-2-2-15,0 0 1 0,-2-3 4 0,3 0-6 16,-2-4 2-16,-6 4 0 0,1 0 0 16,-1-2 3-16,0 2-3 0,-3 0-1 15,-1 2-2-15,-1 2-1 0,-2 0 1 16,-6 3-2-16,14 4-1 0,-8 1 3 0,0 2-1 16,2 0 1-16,0 4 3 0,2 0-1 15,-2-2 1-15,4 3 0 0,1-1 1 16,0-2 2-16,4-1 0 0,2 0 2 0,2-1 1 15,0-2-1-15,1-4 2 0,-2 1 0 16,2-4-1-16,-1 1-1 0,0-5 1 16,-2-2 4-16,-2 1 5 0,-2-3 6 15,-5-1 3-15,-4-2 3 0,-1-1-2 0,-5 0-1 16,-5-1-2-16,-5-1-2 0,-2 2 0 16,-8-1 0-16,1 3-2 0,-4 1 3 0,0 1 0 15,-1 4-1-15,4 3-4 0,-2 1-1 16,3 0-1-16,3 4-2 0,0 1-3 15,2 3-3-15,5 0-2 0,5 2-4 0,2-1-3 16,0-1-13-16,6 0-7 0,5 1-15 16,3-1-5-16,6-1-9 0,0-1-4 15,1-2 0-15,2 1 1 0,2-3 3 0,3 0 6 16,-2-3 4-16,3 0 4 0,-1-1 5 16,-4-3 4-16,0 4 2 0,-5-2 6 15,2-3 2-15,-2 2 6 0,-5 0 13 16,4 1 6-16,-4 1 3 0,-2 0 3 0,-1 0-1 15,-1 2-1-15,1 2 0 0,-9 0-1 16,15 2-2-16,-7 4 3 0,-2 2-2 16,3 1 2-16,0 5-4 0,-3-3 3 0,4 3-2 15,1-1 0-15,0 3 7 0,1-1-4 16,1-5 0-16,-1 2 1 0,2-1 2 16,-2-1 3-16,0-3-2 0,4 1 0 0,-2-2 0 15,1-2 1-15,-2-1-1 0,0-3 1 16,-1 0-2-16,0 0-1 0,2-2-1 0,0-1-2 15,-3 1 4-15,2-4-2 0,-3 2-5 16,1 0-3-16,-3 1 1 0,3 2-1 16,-2-4-2-16,-1 3-3 0,0 0 3 15,1 0-3-15,2 2 2 0,-3 0-2 16,2 2 2-16,3 0-2 0,-3 2 3 0,4-1 1 16,0 0-1-16,1 1 2 0,0-3-1 0,0 1-2 15,-3 0 0-15,3 0 0 16,-2-2 1-16,-1-2-2 0,2 0 4 0,-4-1 1 15,0-3-2-15,-1 0 0 0,-3-3 1 16,-4-1-1-16,1-2-1 0,-6-1-3 0,1-1 0 16,-2 0 2-16,0-2 1 0,-1 1-1 15,3 2-3-15,0 1 0 0,2 1 0 16,2-2 0-16,3 1 1 0,1 1-3 16,5-2-1-16,4-1 1 0,1-1 1 0,2 1 3 15,2-2-3-15,0-7 2 0,3-1 0 0,0-2 0 16,0-8 0-16,3-3 0 15,-3-3 0-15,-1 0 1 0,-4-4 1 0,0 1 1 16,-6-1 1-16,-4 6 2 0,-4 0 10 16,1 3 7-16,-3 7 9 0,0 1 0 0,-2 4 1 15,0 4-5-15,-2 2-7 0,2 4-4 16,-4 6-4-16,-3 2-1 0,7 5 4 16,-8 14-2-16,0 3 0 0,4 6 3 15,-1 7-3-15,2 8-1 0,1 8 1 0,4 0 1 16,1 9-4-16,4-3 2 0,3 1-3 15,0-3 2-15,5-1-2 0,5-3 1 0,-4-7 0 16,8-1 1-16,1-4-2 0,-2-9-1 16,2-1 0-16,3-3 0 0,0-6 0 0,-3-4-2 15,1-1-1-15,-2-4 1 0,-2-5-1 16,-1-1 0-16,-2-1-1 0,0-4 0 16,-3-2 0-16,-4-1 0 0,-2-1 2 15,-3-1 4-15,-5 3 5 0,0-3 7 0,-4 1 6 16,-3 1 5-16,1 0 4 0,-2 1-2 15,0 3-2-15,0 2-9 0,-4 2-1 16,10 0 0-16,-12 7-3 0,6-1 1 0,2 2-3 16,2 2-4-16,2 1 0 0,0 0 0 15,4 3 0-15,4-3-4 0,0 3 1 16,4-1 4-16,4 1-19 0,3-6-33 0,3 3-30 16,2-6-31-16,4 0-33 0,4-1-29 15,2-2-20-15,4-2-6 0,2-2-1 16,4-4 11-16,-1 1 11 0,-3-1 17 0,0-3 15 15,1-1 14-15,-5-1 24 0,-4 0 25 16,-1-3 31-16,-1-1 29 0,-4 2 33 16,-6-2 21-16,-3-1 24 0,-2 1 7 0,-2 0 8 15,-5 1 6-15,-4 1 0 0,-4 0 1 16,-2 1-7-16,-4 2-5 0,-4 1-5 16,-5 3-4-16,-2 5-6 0,-4 1-6 0,-5 3-5 15,1 7-5-15,-3-1-7 0,2 7-3 16,2 3-4-16,0-2-5 0,9 0-4 15,1 0-2-15,7 0-6 0,1-2-1 0,6-1-2 16,4-3-3-16,5 0 0 0,1-4-1 16,5-1 1-16,-1-1-2 0,4-7 0 15,0-2 0-15,4-3-1 0,-1-3-1 0,3-3 0 16,-2-6-1-16,0-4 4 0,-3-6-1 16,-2-1 1-16,2-8-2 0,-5-6 1 15,-2-2-2-15,-2-4 2 0,-4-1-2 16,-2-2-1-16,-4 7 0 0,-2 2 9 0,0 3 10 15,-2 3 6-15,0 1 0 0,0 8 3 16,0 1-3-16,-1 5-4 0,0 4-8 0,1 5-2 16,-2 3-5-16,-2 7-1 15,-1 7 2-15,9-3 0 0,-17 16-2 0,9 5 0 16,-1 4 1-16,3 4 0 0,4 6-1 16,0 6 0-16,4 4 3 0,0-2-6 0,4 8 2 15,3-4 2-15,-1 1-7 0,5-2-18 16,0-4-22-16,1-2-26 0,0-7-24 0,0-4-23 15,3-1-34-15,2-4-26 0,0-3-34 16,1-5-29-16,0-1-485 0,4-2 244 16,-3-4 161-16</inkml:trace>
  <inkml:trace contextRef="#ctx0" brushRef="#br0" timeOffset="70110.1258">15549 7111 161 0,'2'-11'184'0,"-2"-1"5"0,0 3-2 0,-4 2-12 15,2-4-15-15,-8 4-8 0,4 2-5 16,-6 0-8-16,-1 3-15 0,-2 2-12 0,0 2-10 16,1 4-9-16,-4 0-13 0,4 1-7 15,2 2-7-15,0 0-7 0,4 0-6 16,0 1-5-16,4-3-6 0,-1 3-5 16,5-3-4-16,2 1-2 0,1-2-5 15,1 1 0-15,2-3-1 0,0 2-6 0,0-2 0 16,4 1-2-16,-4 1-3 0,4 0-2 0,-4 2 2 15,3 0-2-15,2 4 3 0,-3 1 0 16,0 6 0-16,1 3 1 0,-1 1-1 16,1 7-1-16,0 6 1 0,1 0-2 15,-2 5 1-15,0-2 0 0,2 0-3 0,-6 1 1 16,-2-8 0-16,-2-2 0 0,-2-2 1 16,-4 0-1-16,-6-6 1 0,-2-2 1 0,-6-7 10 15,2-6 19-15,-3-4 8 0,-3-7 0 16,3-4-2-16,-2-6 4 0,4-4-11 15,2-6-2-15,6-1-4 0,5 1-3 16,6-5-5-16,4-1-3 0,6-2 0 0,8-6-4 16,5 0-1-16,5 0-2 0,14-10-3 15,0 0-2-15,5 2 1 0,-3 2-5 16,3 5-1-16,-11 3 1 0,-5 5 2 0,-1 1-2 16,-7 5 7-16,-2 3 9 0,-2-2 8 15,-5 5 21-15,-2 2-9 0,-6 2-10 16,-2 1-5-16,-4 5-9 0,-4 0 2 0,-2 3-7 15,-2 3-2-15,-6 3-2 0,4 4-4 16,-3 2-2-16,3 4-1 0,-1 3 1 16,3-1 0-16,1 3 1 0,5-1-1 15,0 4-2-15,4 0-1 0,2-2 4 0,7 3-2 16,4-1 3-16,2-2-14 0,4-2-28 16,6-4-48-16,1-1-73 0,8-3-89 0,-3-4-91 15,4-4-707-15,-3 0 355 0,-2-4 233 16</inkml:trace>
  <inkml:trace contextRef="#ctx0" brushRef="#br0" timeOffset="70194.9935">16397 7059 71 0,'0'0'140'0,"2"-5"-18"0,-2 5-28 15,0 0-54-15,0 0-199 16,-21-5 54-16,10 3 35 0</inkml:trace>
  <inkml:trace contextRef="#ctx0" brushRef="#br0" timeOffset="72330.3097">14376 8318 81 0,'-2'-5'160'0,"2"5"-5"0,0 0-9 16,0 0 1-16,-4 15-2 0,4-1-7 15,-2 5-7-15,-1 6-7 0,1 1-4 16,-2 5-4-16,2 5-5 0,-4 0-8 15,-1 2-26-15,-2 0-5 0,3-1-4 0,-2-5-3 16,2-5-2-16,0-2 4 0,-2-5 14 16,4-3 20-16,-2-3-11 0,-2-9-9 0,2-3-9 15,-3-4-3-15,0-7-8 0,1-6-13 16,-5-8-4-16,3-5-5 0,-1-9-2 16,0-12-6-16,3-5-7 0,4-6 0 15,0-19-7-15,6 12-2 0,8-6-5 0,10 0 1 16,7 6 0-16,13 7-5 0,9 2-2 15,8 9 2-15,9 4-3 0,4 11 0 16,1 12-4-16,-9 6 2 0,-11 9-1 0,-5 8 0 16,-3 5 0-16,-5 7 3 0,0 9-1 15,-7 6 1-15,-7 6 2 0,-10 1 0 16,-7 2-1-16,-12 4 1 0,-7 5 2 0,-16 11-1 16,-12-4-1-16,-7-3 2 0,-5-4-2 15,-11-5 0-15,-1-3 0 0,-4-7 1 16,8 1-2-16,10-12 1 0,9-6 1 0,7-2 2 15,7-5 5-15,4 1 0 0,0-1-4 16,5-3-1-16,6-2-2 0,4 2-2 16,1-2-1-16,5 2 0 0,2-4 3 0,5 9-4 15,1-3-1-15,4 2 1 0,6 1 0 16,-2 3 0-16,7 3 1 0,5 2 0 16,1 0 1-16,2 2 1 0,3-1-2 0,9 2 2 15,1 2 0-15,3-4 1 0,-1 0-2 16,5-5 2-16,-1-2-2 0,3-1 3 15,-7-4-3-15,3-4 0 0,-3-1-2 16,1-2 2-16,-3-4-2 0,-2 0 0 0,-3-3 2 16,-3-1 0-16,-3-3-3 0,-8-1 1 15,-2 1 0-15,-3-6 2 0,-6 3-3 0,-4-1 0 16,-4 3-2-16,-4 0-2 0,-2-1 1 16,-2 1 1-16,0 1-3 0,-4 5-1 15,2-1 1-15,-3 4 0 0,0 2 0 16,1 2-1-16,8 0-2 0,-15 4 4 0,11 4 0 15,2-1 4-15,2 1-1 0,2 4 0 16,2-2 1-16,5 2 0 0,-1 1 1 0,7 0 0 16,2 2 1-16,2-5-1 0,2 1-2 15,0-2 1-15,3-2-4 0,-2-1-4 16,0-4-7-16,1-2-4 0,-1-2-5 16,5 0-3-16,-4-5-2 0,-1-3 1 0,-1 1-1 15,-3-4 6-15,0-1 0 0,-4-2 2 16,0 2 2-16,-4 2 3 0,0 0 3 0,-3 1 3 15,1 1-1-15,-2 5-3 16,1 1 1-16,-1 2 4 0,-6 2 9 0,13 6 6 16,-9 3 4-16,4 5 7 0,-2 2 4 15,6 8-2-15,-6 7 2 0,2 7 0 0,3 7-1 16,0 3-2-16,-3 3-5 0,3 0 3 16,-1 1-1-16,-2-4-2 0,2-8-2 0,-2-5 1 15,-4-5-2-15,0-6 1 0,0-1 6 16,-2-8-5-16,-2-5-2 0,-2-8-2 15,2-2 0-15,0 0-4 0,-14-25 0 16,2 2-1-16,2-10-2 0,-2-10 1 0,-1-5-2 16,2-2-2-16,7 1-3 0,2 3-1 15,2 2 2-15,4 3-1 0,7-5-1 16,2 4 1-16,5 6 0 0,2 6-1 16,0 3-1-16,4 4 2 0,-1 6-2 15,1 3 0-15,-4 5-1 0,0 5 2 0,-1 2 1 16,-4 4 2-16,-2 2 2 0,-3 5 0 15,-4-1 1-15,-4 4 3 0,-4 1-2 0,-4 0 0 16,-7 4 0-16,-4 1 0 0,0-1 3 16,-1-1-3-16,-4-2-1 0,3 2-17 15,0-3-29-15,4-4-40 0,3-1-55 16,1-3-38-16,2-1-58 0,3-2-604 0,6-2 286 16,0 0 188-16</inkml:trace>
  <inkml:trace contextRef="#ctx0" brushRef="#br0" timeOffset="72627.0347">16169 8485 25 0,'12'2'134'0,"3"-1"-5"0,2 4-10 16,0 1-4-16,3-1-13 0,-2 4 1 15,-3 0-14-15,4 3-2 0,-2 1-9 16,-3 1-5-16,0 1-3 0,-4 0-4 15,-2-2-3-15,-1 3 7 0,-3-3 5 0,-2-2 4 16,-2 1 5-16,-2-5 0 0,-2 1 6 16,-1-3 4-16,1 0 0 0,4-5-7 15,-14-2-8-15,14 2-4 0,-8-10-10 0,6 3-5 16,2-4-7-16,2-2-6 0,0-1-5 16,4-3-7-16,4-2-14 0,1-1-28 0,2 1-27 15,1 1-38-15,1 0-39 0,0 2-47 16,0 1-39-16,1 2-452 0,0 6 220 15,-2 1 146-15</inkml:trace>
  <inkml:trace contextRef="#ctx0" brushRef="#br0" timeOffset="73095.1682">16636 8538 4 0,'12'2'128'0,"-4"-4"-5"0,4 0-7 0,3-3-2 15,0-1-13-15,0 0 0 0,-1-3-7 16,0-1-2-16,-2 1-8 0,-2-3 2 15,-1 1-2-15,0-1-9 0,-5 3 1 0,-2-1-7 16,-4 4-9-16,0 0-2 0,-5 3-2 16,-2 3-4-16,9 0-2 0,-20 7-8 15,6 2 2-15,4 3-6 0,0 1-7 0,1 3 3 16,1 4-3-16,4-4-9 0,1 1 7 16,3 2-4-16,5-2 2 0,1-2 4 15,3-1 2-15,3-1 2 0,3-5-19 0,4-1-3 16,2-3 1-16,2-4 0 0,5-1-4 15,-1-5-2-15,7-6 3 0,-2 1-4 16,-1-5 3-16,1 1-1 0,-6-2-4 0,1 0 1 16,-9 1 1-16,-2 2-3 0,-5 1 0 15,-5 1-2-15,-1 2 0 0,-1 1-1 0,-2 3-1 16,0 1-3-16,-2 0 0 16,0 5 2-16,0 0-1 0,15 3 2 0,-15-3 1 15,21 7 0-15,-4-1 5 0,0 2-4 16,4-1-2-16,2 5 0 0,-1-2 0 0,0-1 1 15,0 4-2-15,-3-1 4 16,-4 0 6-16,0-2 10 0,-3 2 6 0,-6-1 8 16,2-1 3-16,-6-1-5 0,-2 0-4 15,-6 3 0-15,2-4-2 0,-4 1-13 0,-2-4-30 16,-3 3-37-16,2-4-42 0,-2 0-44 16,3-4-42-16,0 2-478 0,-2-7 225 15,2 3 148-15</inkml:trace>
  <inkml:trace contextRef="#ctx0" brushRef="#br0" timeOffset="73851.6546">17572 8513 36 0,'21'-12'128'0,"-2"-2"-6"0,-2 2-8 15,-4-1 4-15,-1 0-9 0,0 1 0 16,-2-1-2-16,-4-1-1 0,0 3-3 15,-4-2-5-15,-2 3-10 0,-2 2-11 0,-4 1-5 16,-2 3-10-16,-2 2-7 0,-6 4-1 16,0 2-7-16,-4 2-5 0,1 5-5 15,1 0-3-15,0 4-5 0,6 3 0 0,1-3-4 16,4-1-1-16,3 4-5 0,2-2 1 16,6-1-3-16,1-2-3 0,3-1-1 15,1-1-2-15,3-4-13 0,1-1-11 0,4-2-11 16,-2 0-9-16,0-4 0 0,4-4 1 15,1 0-7-15,2-3 7 0,-1-3-5 16,0-1-1-16,-2 0 7 0,1-2 5 16,0-2-1-16,0 5 2 0,-3-5 3 0,-3 7 13 15,-1-3-1-15,0 4-1 0,-3 4-2 16,1-1-1-16,-2 2 7 0,-1 4 1 0,0 2 4 16,-4 0-2-16,3 2-1 0,-3 3 7 15,0 0-3-15,1 1 2 0,-3-2 1 16,2-1-2-16,0 0 5 0,-1-1 0 0,1 0 9 15,-2-2-4-15,4-2 8 0,0-1-2 16,-6-1-4-16,18-6 0 0,-8 4 1 16,0-4-3-16,3-2-3 0,0-2 1 0,0 3 0 15,-3 1-5-15,0-2 1 0,2 3-2 16,-4 0 4-16,-2-1-9 0,2 5-2 16,-1-1 2-16,2 2 1 0,-9 0 3 0,14 2 6 15,-7-1-5-15,1 2-2 0,0-1 3 16,1 2 2-16,2-4 2 0,-1 2 7 15,5-4 6-15,0-1 1 0,4-3 1 0,-2 0 1 16,6-4 0-16,-1-2 0 0,2-7 0 16,0-2-4-16,1-2 2 0,1-6-5 15,-1-4 4-15,-4-3-4 0,0-3-3 16,-1-1 2-16,-6-2 1 0,-1-1 6 0,-2 7 2 16,-5-2 10-16,0 10 13 0,1 2 9 15,-3 1 0-15,-2 6-8 0,0 5-7 16,-2 1-4-16,0 9-4 0,0 4 0 0,0 0-3 15,0 0-2-15,-8 37 1 0,3-13-3 16,3 5 0-16,-2 7 1 0,2 5-3 16,0 1-2-16,2-3-1 0,0 5-1 0,2-2-2 15,2-2-2-15,0 1-1 0,3-2-12 16,-1-3-31-16,0-1-38 0,-1-10-44 16,1 3-31-16,1-6-26 0,-3-3-17 0,0-5-475 15,-2-3 224-15,0-5 148 0</inkml:trace>
  <inkml:trace contextRef="#ctx0" brushRef="#br0" timeOffset="73990.9106">18431 8383 81 0,'3'-11'118'0,"1"0"-12"0,4-1-9 16,3 1-9-16,6-2-6 0,4 0-14 0,2 1-5 16,2 0-7-16,7 3-26 0,-4-1-25 15,1 3-33-15,-1 1-33 0,0 1-179 0,-1 4 81 16,-4 0 54-16</inkml:trace>
  <inkml:trace contextRef="#ctx0" brushRef="#br0" timeOffset="75271.6775">19075 8228 186 0,'7'-9'205'0,"-3"4"-10"0,-4-1-17 16,0 6-17-16,-2-7-11 0,-7 3-14 15,0 4-11-15,-3 0-20 0,-3 4-6 0,-2 2-13 16,-4 5-5-16,-1 0-9 0,2 4-9 15,-4 4-7-15,3 3-4 0,7-3-4 0,-2-2-8 16,4 2 0-16,4-4-7 0,-1-2-1 16,2 1-4-16,5-3 3 0,2 0-6 15,2-5 2-15,5 0-4 0,2 0-2 16,1-4 0-16,0-2-6 0,3-2 1 0,-2 0-5 16,1-2 0-16,-1 0-3 0,2 0 1 15,-5 0 2-15,3 3-7 0,-3-3 1 16,0 2-5-16,-8 2-4 0,14-2-4 15,-14 2 3-15,12 6-2 0,-6-3 5 0,1 1-4 16,-1 4 3-16,3 0 3 0,-3-3-4 16,5 3 3-16,-1-1 1 0,0-1 3 15,6-2-2-15,-2-1 0 0,3 0 1 0,2-6-4 16,2 0 4-16,1-2-4 0,3-3 0 16,2-8-3-16,-1 1 3 0,-1-4-1 0,-1-5 0 15,1-5-1-15,-2-5 0 0,-2-4-5 16,-1-4 3-16,-6-4 4 0,-1-2-3 15,-2-1-1-15,-3 0 2 0,-4 8 4 16,-2 1 4-16,3 4 3 0,-5 7 5 0,0 0-20 16,0 10-6-16,0 6 3 15,0 2 2-15,-2 5-1 0,-1 6 1 0,3 0 1 16,-6 14 4-16,6 0 3 0,-2 6 4 0,0 6 5 16,0 3 5-16,2 6-1 0,-2 2 2 15,2 4 1-15,0-2-2 0,-2 4 2 16,2-3-2-16,-2-3-3 0,2-4 1 0,-3 0-1 15,1-6 1-15,0 3-2 0,0-5 2 16,-1-7 3-16,-1 0 0 0,2-2-2 16,-2-6-7-16,0-2-5 0,-2-5-2 15,2-3-1-15,4 0-5 0,-12-7 2 0,10-1 1 16,0-1-2-16,2-3-1 0,0-1-2 16,2 1 1-16,3 0-1 0,0-1 2 0,1 1 0 15,0 0 1-15,0 5-1 0,0-1 2 16,1 4 1-16,2 1-5 0,1 3 2 15,-10 0-4-15,15 4 8 0,-7 2 0 0,0 3 2 16,4 0 1-16,-4 0-2 0,2 3 1 16,-2-2 0-16,2-1 1 0,0 0 2 15,0 1 1-15,3-2 2 0,0-1-1 16,2-3 0-16,-1 0-3 0,2-3 3 0,-2-1-3 16,1 0 4-16,2-3-2 0,-2-1 1 15,1-2-1-15,0-1 0 0,-2-1-4 16,-3-1 1-16,2 1-2 0,-3 1 2 0,1-2-1 15,-3 5 4-15,-2-2-6 0,1 0 0 16,0 4-4-16,-1-2-3 0,0 3 3 16,-6 1 1-16,0 0 0 0,10 7 1 0,-6 0 3 15,1-1-2-15,-1 1 2 0,1 3 2 16,1-3 1-16,0 3 2 0,3-2-2 16,-1-1 2-16,2 1 2 0,6-2 0 0,-4-2-1 15,5-1 3-15,-4-1-4 0,1-2 5 16,4 0 0-16,-1-3 0 0,-1-2 2 15,0 0 3-15,-2-1 3 0,-2-3 2 0,-3-1 1 16,0-1-1-16,-5 0-1 0,-2-2-2 16,-2 1-2-16,-4-1-3 0,-2 1-3 15,-3 3-2-15,-4 0 0 0,1 0 1 16,-4 4-2-16,2-1-5 0,-1 4 2 16,2-1-6-16,3 3-5 0,-3 3-9 15,1-3-12-15,0 3-13 0,4 2-14 0,2-3-9 0,2 3-5 16,4-5-4-16,-2 6-6 0,2-6-4 15,12 4-6-15,-1-2 6 0,2-2 7 16,-1-2 7-16,5-1 6 0,0 0 10 16,2-3 7-16,-1 2 3 0,0 1 7 15,-1-3 5-15,0 0 14 0,0 0 0 0,0 1 7 16,-2 3 7-16,-1-4-1 0,0 1 2 16,-2 4 2-16,-1-1 4 0,-1 1-2 15,1 1 6-15,0 1 5 0,-1 5 4 0,-2-1 7 16,0 1 1-16,2 1 8 0,-2 2 7 15,-2-1 2-15,0-1 1 0,1-1 3 0,-1 0 7 16,-2 0 3-16,3-1 8 0,-1-2 2 16,1-3-7-16,1 3-4 0,-8-3-7 15,16-3-4-15,-6 2-7 0,0-4 1 16,-2 4-7-16,3 1-5 0,-2-1 2 0,1 1-7 16,-10 0-2-16,19 1-4 0,-11 3 2 15,1-1-1-15,2 6 0 0,-3 0-1 16,0 0-1-16,1 1-3 0,0 2-22 0,-5-5-37 15,2 4-43-15,-2-1-50 0,-4-5-472 16,0 1 210-16,0-6 139 0</inkml:trace>
  <inkml:trace contextRef="#ctx0" brushRef="#br0" timeOffset="75405.0725">19850 7976 165 0,'-5'-4'166'0,"1"0"-49"0,4 4-63 0,-4-5-77 16,4 5-140-16,-8-2 55 16,8 2 37-16</inkml:trace>
  <inkml:trace contextRef="#ctx0" brushRef="#br0" timeOffset="81868.0361">14315 9755 64 0,'-4'-8'147'15,"2"5"0"-15,2 3-11 0,0 0-12 16,-6-6-21-16,6 6-2 0,0 0-4 0,-6 12 4 16,4-1 1-16,0 4-1 0,0 4 0 15,2 2-5-15,0 10 3 0,0 1-5 16,0 8-6-16,0 4-8 0,2 1-7 0,-2 3-8 16,0 5-5-16,2-6-4 0,0-4-9 15,-2-1-2-15,0-2-4 0,2-8-5 0,-2-2-3 16,0-4-2-16,2-3-1 0,-4-4 21 15,2-2 18-15,0-8-9 0,-2-1-6 16,-2-8-6-16,4 0-7 0,-8-21-7 16,2-2-3-16,-1-9 0 0,1-6-6 0,-3-14-5 15,3-1-5-15,0-4-4 0,1-24-1 16,3 11-4-16,4-10 1 0,5-2-3 0,3 4-2 16,7 4 1-16,4 1-1 0,7 9-1 15,2 7 0-15,5 7-1 16,-1 12-2-16,-2 11 0 0,-2 8 1 0,3 8 0 15,-3 5-2-15,2 6 2 0,-5 6-1 0,5 9 2 16,-2 6 1-16,-3 9 0 0,-5 2 1 16,-6 6 2-16,-7-1-2 0,-2 1 2 0,-7 2 0 15,-7-2 2-15,-4 7-1 0,-5-4 0 16,-6-1 1-16,-3-2-2 0,-3-3 1 16,-2-4-1-16,-1-2 0 0,3-8 1 15,3-4 1-15,2-1 1 0,1-5 1 0,2-3-3 16,3-2 0-16,1-5-1 0,6 1 1 15,0-2-2-15,2-2 0 0,8 2 0 16,-12-3-2-16,8 0-2 0,4 3-1 0,-4-3 1 16,4 3-1-16,0 0-4 0,0 0 4 15,15 13 3-15,-4-2-1 0,-1 3 0 16,5 3 1-16,0 4 1 0,4 6 4 0,2 1-3 16,4 3 1-16,3 1-1 0,-1 1 1 15,5-1-1-15,2-4 0 0,0 0 3 16,1-3-1-16,-1-5-1 0,1-5 0 15,-1 0 1-15,0-5 1 0,-3-4 3 16,-1-4-6-16,2-2 3 0,-5-5-2 0,1 0-1 16,-1-5 5-16,-2-3 0 0,1-3-8 15,-5-6 1-15,-2 0 4 0,-4-2-4 0,-5 2 0 16,-1-2-3-16,0 2 0 0,-7 2 4 16,0 2 0-16,-4 2-2 0,-3 3-2 0,1 2 6 15,-5 3-5-15,3 2 0 0,-4 4 1 16,10 2-2-16,-18 6 1 0,10 1 2 15,2 7 1-15,2-1 4 0,-1 3-5 16,5 1 1-16,3 0 0 0,1 2 0 0,4 0 1 16,5 0 0-16,2-3-8 0,3 1-13 15,4-4-15-15,3-4-16 0,5-3-14 16,4-3-14-16,0-2-5 0,5-5 0 0,4-4 8 16,8-1 2-16,-4-7 17 0,0 2-8 15,-5-6 14-15,-4 1 8 0,-7 0 8 16,-3 0 14-16,-5 2 19 0,-6 0 13 0,-2 1 5 15,-9 3 2-15,-2 3-2 0,-6-1-4 16,-2 4 2-16,-6 2 3 0,-3 3 1 16,-4 3 2-16,-2 3 1 0,-1 1-3 0,0 5-1 15,-2 0-3-15,3 4-1 0,1-4 3 16,0 6-2-16,6-3-5 0,-1-2-1 16,4 1-2-16,5-3 1 0,-2 1 1 0,4-5 1 15,0 1-1-15,2-2 0 0,0-4-1 16,8 4-3-16,-8-4 1 0,15-6-1 15,-6 1-1-15,3-1-2 0,-2-4 0 16,4 2 0-16,-6 1-3 0,2-1 2 0,-1 2-4 16,-3 1 0-16,1 1-2 0,-1 2-4 15,-6 2 3-15,13 0-1 0,-7 6 4 0,0-1-4 16,0 3 2-16,4 4 3 0,-2-3 0 16,2 3 1-16,3-1 2 0,2 0 0 15,0-1 1-15,1-2 0 0,2-2 2 16,2-1-2-16,2-5 1 0,3 0 3 0,3-4-6 15,0-5 0-15,5-3 0 0,-1-1 0 16,-2-6-1-16,-1 0 2 0,-1 0 0 0,-2 0 1 16,-8 1-2-16,-1 2-2 0,-4 0 0 15,-5 2-2-15,-1 3 1 0,-5 2-2 16,-4 2 1-16,-3 1-1 0,1 4 1 16,4 2 0-16,-4-4-2 0,4 4 3 0,0 0 0 15,0 0 1-15,0 0 2 0,19 19 1 16,-7-10-2-16,4 1 1 0,-2-1 0 0,4 3 1 15,-2 4-3-15,-1-3 2 0,0 2 1 16,0 0 2-16,-5 2 4 0,-4-3 6 16,0 1 3-16,-3 0 3 0,-6 0-1 15,-1 0-2-15,0-2-1 0,-6 3-1 0,0-4 0 16,-1 0-4-16,-2-2-12 0,0-1-22 16,5-6-36-16,0 1-31 0,1-3-38 15,7-1-33-15,0 0-17 0,-5-11-10 0,12 2-471 16,2-4 224-16,3-5 148 0</inkml:trace>
  <inkml:trace contextRef="#ctx0" brushRef="#br0" timeOffset="82405.972">16389 10068 456 0,'15'-15'16'0,"-5"5"18"0,-2 2 14 0,-1 2 9 15,-2 3 8-15,-1 1 0 0,-4 2 16 16,0 0 4-16,0 0-3 0,2 15 10 0,-2-4 0 16,0 1 0-16,0 1-10 0,0 5-4 15,0-4-7-15,0 5-5 0,2-2-3 16,0-1-7-16,0-1-2 0,2 1-2 0,2-3-3 15,-2-2-5-15,6 1 0 0,-2-5-1 16,0-1-3-16,1-2-5 0,1-4-1 16,1-2-3-16,-5-2-4 0,3-1-1 0,-3-3-1 15,0-2 1-15,-2 1-3 0,-4-3 1 16,0-1-7-16,-2 2 0 0,-4-1 0 16,-2 1-3-16,2-1-1 0,-3 2-1 0,2-1-1 15,1 2 3-15,2 1-1 0,0 0 3 16,2 1-7-16,-1 0-2 0,1-1 0 15,2 2-2-15,2-1 3 0,5 3-4 0,-1-2-1 16,5 2-3-16,0 0 2 0,-1 4-1 16,0-2-1-16,1 4 1 0,2 2-1 15,-3 2 1-15,3 2-1 0,-2 1 1 16,-1 0 1-16,1 4-1 0,-3-1 0 0,2 1 0 16,-2-3 0-16,0 2-2 0,-2-3 2 15,0-2 2-15,0 2 1 0,1-4 3 0,-3 1 0 16,3-4 3-16,-1 0-3 0,-6-2 0 15,13-8-1-15,-7 1-2 0,4-3 1 16,2-2-2-16,-2-1-3 0,0-1 2 16,3 0 1-16,0-3-1 0,-1 4 0 0,1 3-2 15,-2 0 0-15,-2 0 0 0,-1 5-1 16,2-1 2-16,-2 2 5 0,2 2 4 0,-10 2 3 16,14 6 0-16,-8 0-1 0,1 1 0 15,-1 3-3-15,-2 2 4 0,3 0-5 16,-3 1 0-16,5 1-5 0,-5-1-19 15,2 2-27-15,0-5-43 0,0 3-50 16,4-1-51-16,-4-2-551 0,2-3 251 0,0-1 166 16</inkml:trace>
  <inkml:trace contextRef="#ctx0" brushRef="#br0" timeOffset="83014.216">17975 9839 165 0,'-8'-10'275'0,"4"5"-28"0,2-1-27 0,-2 4-23 16,4 2-21-16,0 0-17 0,0 0-13 0,-4 19-15 15,4-7-11-15,2 3-10 0,0 4-11 16,4 6-11-16,4 1-5 0,-2 7-9 15,2 1-7-15,1-1-5 0,1-2-8 16,1 0-3-16,0-1-5 0,-1-8-6 16,0-1-3-16,-2-2-3 0,2-2-3 0,-1-6-3 15,2-3 0-15,2-6-5 0,-3 0-3 16,3-6 0-16,2-2-5 0,-3-3 1 0,2-5-2 16,0-1-4-16,-1 0 1 0,3-2-8 15,-4-3 1-15,0 3 6 0,2 2-9 0,-2-3-4 16,-3 5 10-16,2 3-3 0,-2-2 0 15,-1 3-2-15,0 1-2 0,2 2-2 16,-2 4 3-16,2 2 0 0,-1 0-5 16,4 4 4-16,-2 4 2 0,1-3-3 0,-1 5 3 15,2 0 1-15,-1 0-3 0,0 1 3 16,-2-3 0-16,-1 0-1 0,-1 1 0 16,1-4 3-16,-2-2 1 0,-1 2 2 15,0-5 0-15,2-3-1 0,4 0-1 0,-2-4 0 16,5-4-4-16,2-1 1 0,0-1 1 0,3 0-4 15,3-4 2-15,2-2-2 0,1 2 0 16,-1 0 1-16,1 2-3 0,-3 3 0 16,-1 2 0-16,-2-1-1 0,0 4 1 15,-3 3-2-15,0 2 1 0,-2 2 1 0,3 2-1 16,-4 2 1-16,-1 2 2 0,0 1-2 16,-3 2 1-16,1 1 3 0,-1 0-4 0,2 1 0 15,-4-2-17-15,0 1-20 0,-1-2-31 16,0-1-39-16,-1-1-36 0,-2 2-35 15,3-5-29-15,-5 1-539 0,0-2 255 16,-4-2 167-16</inkml:trace>
  <inkml:trace contextRef="#ctx0" brushRef="#br0" timeOffset="83153.3574">18981 9626 4 0,'-14'-37'110'16,"4"11"10"-16,-1 3 7 0,2 4-8 15,3 4-11-15,-1 3-15 0,3 0 0 16,2 4-14-16,-2-3-17 0,4 4-9 0,-2 1-22 15,2 3-30-15,0 3-29 0,0 0-35 16,0 0-247-16,8-4 106 0,-8 4 69 0</inkml:trace>
  <inkml:trace contextRef="#ctx0" brushRef="#br0" timeOffset="83403.8579">19324 9287 1 0,'0'0'188'0,"0"0"-3"16,0 0 4-16,16 14-7 0,-12 3-3 0,2 3-3 16,1 5-4-16,-3 1-8 0,4 9-4 15,0 1-21-15,1 3-4 0,0 0-10 0,1 7-13 16,-2-1-9-16,-1-5-9 0,2 1-10 16,-1-1-8-16,-2-1-17 0,1 1-11 15,-1-1-17-15,0-3-24 0,-2-6-32 16,0-3-41-16,1-2-28 0,0 0-26 0,-1-8-18 15,0-2-18-15,0-4-28 0,-2-5-437 16,2-4 211-16,-4-2 139 0</inkml:trace>
  <inkml:trace contextRef="#ctx0" brushRef="#br0" timeOffset="83745.8352">19666 9378 105 0,'2'-7'136'16,"-2"3"-2"-16,4 4 6 0,-4 0 7 15,6 13-1-15,-6 0-12 0,6 4 0 16,-4 8-7-16,0 3 9 0,3 5-11 0,-5 3-8 16,3 3-9-16,-3 0-10 0,0 1-8 15,2-2-10-15,-4-5-5 0,2-3-7 0,0-3-3 16,0-4-7-16,0-2-2 0,2-4 1 16,0 0 3-16,0-5-3 0,2-4-5 15,2 0-7-15,2-5-3 0,5-2-7 16,0-1-4-16,2-4-3 0,-1-1-3 0,2 0-6 15,0 0 0-15,-1-1-5 0,0 0-5 16,0 3 0-16,-1 2-3 0,-1-2-1 0,2 3-2 16,-3 3 0-16,4 0-1 15,-2 1 2-15,-1 4-2 0,2-1 1 0,2 0 0 16,-1 5-1-16,2 0-7 0,-2 0-15 16,2-1-20-16,1 0-25 0,-5-4-31 0,2 3-35 15,-2 0-20-15,-2-5-22 0,0-1-30 16,-4-2-454-16,0 0 224 0,-8-2 147 15</inkml:trace>
  <inkml:trace contextRef="#ctx0" brushRef="#br0" timeOffset="83896.4951">19504 9679 94 0,'-16'-4'209'16,"3"0"-24"-16,4 1-13 0,5 0-12 15,4 3-11-15,0 0-18 0,24-8-14 16,-8 4-10-16,12 0-20 0,1-2-41 0,9 0-65 15,1-2-74-15,1 1-365 0,6-8 156 16,3 0 103-16</inkml:trace>
  <inkml:trace contextRef="#ctx0" brushRef="#br0" timeOffset="86682.86">20995 9031 168 0,'0'0'193'0,"0"0"-13"16,0 0-5-16,-9 20-3 0,5 0-9 15,0 8-10-15,0 4-6 0,-3 8-1 0,3 2-9 16,2 8-11-16,0 5-13 0,2-1-6 15,-3 2-10-15,-1-2-8 0,2 1-9 16,-2-5-5-16,2-6-8 0,-2-4-8 16,0-4-3-16,2-5-7 0,0-2-3 0,2-4-5 15,-2-5-2-15,2-3-3 0,0-2-1 16,0-3-4-16,4-2-4 0,0-5-6 0,2-5-4 16,-6 0-8-16,23-9-5 0,-8 0-2 15,2-7-3-15,-3-1 0 0,6-6-1 16,-4 0 1-16,2 0-1 0,-6 3 2 15,-1-1 3-15,-1 4 8 0,-1 0 7 0,-4 4 6 16,-1 3-4-16,-2 0-3 0,-4 4-3 16,2 6 4-16,0 0-5 0,0 0 0 15,0 0 0-15,-18 20-1 0,16-8 0 0,2 1 3 16,4 4 2-16,1-1-5 0,4 0 0 16,1 3-1-16,7-2 3 0,0 0-2 15,4-2-3-15,3-2-1 0,-2-1-2 0,4-3-4 16,1-3-7-16,-1-1-1 0,0 0-1 15,-4-5 1-15,2-2-2 0,-1-1 1 0,1-2-2 16,-4-5 5-16,0 1 0 0,-1-3-1 16,-3 1-1-16,2-4 2 0,-4 1 0 15,-1-1 2-15,0 2 2 0,-5 2 5 16,1 0 6-16,-1 3-3 0,-2-2-1 16,1 4-2-16,-1 0-5 0,-1 3 1 0,-5 3 1 15,0 0 1-15,14 9 3 0,-12 1-2 16,2-1 5-16,0 3-1 0,2 1 3 0,-4-1 1 15,2-1-1-15,-2 0 4 0,0 1 0 16,0-4 6-16,0 1-2 0,0-2 7 16,0 1 6-16,2-2 11 0,-2-2-5 15,-2-4-2-15,11 0-7 0,-11 0-4 0,15-6 9 16,-4-2-8-16,1-1-7 0,3-1-5 16,2-1 0-16,0-3 0 0,-2 3-5 0,-1 0-2 15,1 3-1-15,-4 1-4 0,2-3-3 16,-5 4 3-16,0 3-10 0,1 1 4 15,0 4 1-15,1 1 4 0,-4 3-1 16,5 2-2-16,-1 1 3 0,-1 0 0 0,2 1 1 16,1 0-1-16,0-1 0 0,2 1-1 15,-2-1 4-15,3-3-3 0,2 0 0 0,0-2 7 16,0-3-1-16,2 1-5 0,0-4-2 16,-2 1 2-16,2-5-5 0,0 0 4 15,-4 0-3-15,1-3 0 0,2-3 0 16,-3-1 2-16,-1 0-4 0,-1-2-6 0,0-1-1 15,-3 0 2-15,1 4-3 0,0-1 3 16,-5 2 1-16,0 4-2 0,0 1 0 16,-1 0-3-16,-1 3 2 0,-4 3-1 0,0 0 3 15,0 0 0-15,9 13 2 0,-7-5 0 16,2 1 1-16,-2 1 2 0,2 2 2 16,1-4 1-16,1 3 2 0,2 1-3 0,0-4 8 15,4 0-2-15,-2-1-2 0,2-1 2 16,1 0-1-16,2-2 4 0,-2-2-2 0,1-2-3 15,0-2 3-15,-4 0-1 16,0-2 0-16,1-2 0 0,-2 1-2 0,-3-3 2 16,-4 1-4-16,0-3 2 0,-2 1-2 15,-4-2-1-15,-4 0-2 0,-3 0-3 0,-2 1 10 16,3 3-8-16,-3-1 2 0,2 1 4 16,1-1-8-16,1 2-3 0,3 1-1 15,0-1-3-15,1 0 2 0,1 0-7 16,2 3 6-16,2 3-1 0,9-8 1 15,-3 4 1-15,4-2 2 0,3 3 0 0,2-3 2 16,2 0-2-16,-1 3 4 0,2-1-1 0,-1 2-2 16,-1-2 2-16,0 4 4 0,-4 2 0 15,2-2-6-15,0 2 1 0,-2 5 2 16,1-1-1-16,-2 3 3 0,-1-1-3 16,1 4 3-16,-1-1 0 0,0-1 1 0,2 1 9 15,0 0-9-15,-1 1 1 0,-1-3 0 16,1 1 0-16,0-4 2 0,-1 1 2 15,2-1 2-15,2-2-4 0,-2-2 3 0,3-1-2 16,-2-2 0-16,4-4-1 0,-3 3-1 16,4-4 2-16,-2-2-1 0,0-2-3 15,0 3 3-15,-1-4-2 0,0 3 0 0,-2-2-3 16,-1 2 7-16,-2 1-5 0,2 1 0 16,-4 2-5-16,0 0 0 0,1 2 2 15,-3 2 0-15,3 4 3 0,1-2-1 0,-1 4-1 16,3 0 0-16,-2 1 2 0,6 1 0 15,-4 1 1-15,3-2 3 0,2 1-1 16,-2-2 0-16,2-1 1 0,0 1 2 0,-1-1-4 16,2-2 2-16,-4 0 4 0,-1-3 0 15,0-5-4-15,0 4 3 0,-5-5-9 16,2-1 2-16,0-4-6 0,-4 1-1 16,-2-4 0-16,-2-1-1 0,0-2-1 0,0-1 2 15,0 1 2-15,0-2-1 0,0 3 1 16,2-2-1-16,1 0-2 0,1 2 1 0,3-1 0 15,1-1 3-15,3-1-1 0,1 2 1 16,4-2 1-16,0-4 0 0,2-2 4 16,-1 2-3-16,2-5 1 0,2-5-1 0,1-1-1 15,-3-3 1-15,-2-4 0 0,-2 0 0 16,1-1-2-16,-2-2 1 0,-6 8 0 16,1-1 0-16,-1 5 2 0,-3 6 0 15,-1 2 3-15,1 4-2 0,-3 2-2 0,0 3-1 16,-4 7 1-16,0 4 0 0,0 4 1 15,0 0 6-15,-6 21 1 0,4-2 1 16,-3 8 0-16,1 12 0 0,2 0 3 0,2 7 1 16,0 8-1-16,2-2 2 0,4 0 1 15,5 0 0-15,-1-6 1 0,4-3 1 16,0-3-1-16,1-7-2 0,2-7 3 0,2-1 0 16,-3-8-4-16,6-2 2 0,-1-5-1 15,2-2-1-15,-2-7-1 0,-1-1 5 0,0-4-7 16,0-1-2-16,-1-5-1 0,0-3-3 15,-2 0-1-15,-3-3 0 0,-4 3-3 16,-2 2 2-16,0-1-1 0,-6 1 0 16,2 3-1-16,-4 2 1 0,0 3-1 0,0 3 1 15,0 0-1-15,0 0 6 0,0 0 5 16,-14 19 0-16,12-10-3 0,2 1 2 0,0 3 2 16,2 0-4-16,4 1 2 0,0-1-1 15,5-1-10-15,2-2-13 0,4 4-24 16,1-4-24-16,4-3-23 0,3 1-20 15,3-3-9-15,6-2 0 0,0 0-1 0,1-3 12 16,7-1 7-16,-1-4 13 0,-3 0 11 16,-2-1 15-16,0-3 16 0,-11 2 21 15,1-4 20-15,-5 4 13 0,-6-2 13 0,-3 1 1 16,-3-2-2-16,-7 5 0 0,-2-3 1 16,0 8-1-16,-11-9 0 0,3 7-5 15,-2 2-1-15,-4 3 1 0,0 2-4 0,-3 0-2 16,2 5 3-16,2-3-3 0,-1 2-2 15,3 1 1-15,0-1-1 0,5-1 1 16,0 2-1-16,4-4 3 0,4 0 0 0,0 0-1 16,6-5 1-16,-8-1 0 0,24-4 0 15,-10-4-2-15,7-1 7 0,1-5 2 16,1-4 3-16,0-3 1 0,0-4-1 0,3-8 0 16,-4-1-1-16,0-4 1 0,-3-2-5 15,1-3-3-15,-4-2-1 0,-2 1-3 16,-2-1-1-16,-6 7 3 0,-2 4-1 0,0 5 3 15,-4 2-4-15,0 7-1 0,-4 2-2 16,-2 5 0-16,-4 4-3 0,-6 6 2 16,0 6-2-16,1 6 3 0,-4 6 2 15,2 10-1-15,0 2-1 0,2 1 0 0,5 6 0 16,4 3 1-16,1 1-1 0,7-2 0 16,5 2 1-16,1-2 2 0,2-3-2 15,8-4 2-15,0-1-3 0,6-6 0 0,1-2-1 16,3-5 0-16,2-2-3 0,-1-7-2 15,1-2-3-15,0-4-4 0,-1-2-3 16,1-4-1-16,0-2 0 0,-6-3-1 0,2 1 3 16,-5 0 0-16,-1-1-1 0,-2 0 2 15,-3 3 2-15,-4 1 4 0,-1 1-2 16,-3 2 1-16,-3 4-2 0,-4 0 5 16,0 0 4-16,10 11 6 0,-10 1 0 0,0 3 8 15,2 3 4-15,2 7 6 0,-1 1 1 16,2 5-1-16,1 4 0 0,2 3-3 0,-2 1-2 15,2 7-3-15,4-1 0 0,-4 0-4 16,-2-2 1-16,-2-1-2 0,1-2-1 16,-3 0-1-16,-2-2-1 0,-2-4 0 0,-1-4 0 15,-3-5-1-15,0-1 1 0,-2-8-2 16,-1-2 2-16,0-7-2 0,-1-3 2 16,4-4 5-16,6 0 1 0,-14-9 6 15,12 1-4-15,2-3-4 0,2-2-3 0,6-5-2 16,2-5 1-16,4-3 1 0,4-5-5 15,3-6-4-15,4-2 4 0,6-16-1 16,1-1-3-16,-2 2 0 0,-9 4-1 0,-3 8-2 16,-2 2 0-16,-5 4 3 0,-5 2 2 15,-2 7 2-15,-1 2-2 0,-3 2-2 0,-5 6-3 16,1 2 4-16,0 3 3 0,-3 5 2 16,1 3 6-16,0 4 8 0,6 0 15 15,-8 11 1-15,6 1-1 0,4-1 8 16,2 6-3-16,2 0 1 0,4 4 0 0,3-2-6 15,2 2-2-15,2-2-1 0,-1-3-5 16,0-1-3-16,-2-2-17 0,-1 0-34 0,0-2-37 16,-3-4-62-16,-1-4-77 0,-1 1-76 15,-2-4-853-15,-6 0 384 0,0 0 253 16</inkml:trace>
  <inkml:trace contextRef="#ctx0" brushRef="#br0" timeOffset="87594.9442">15273 11300 189 0,'-2'-7'238'0,"0"1"-17"16,2 1-21-16,0 5-7 0,0 0 10 16,-4 16-9-16,4 1 0 0,-2 11-13 0,0 1-6 15,-1 11-6-15,-1 2-17 0,0 7-12 16,-2 6-17-16,2-1-11 0,-5 2-5 15,2-2-14-15,1 0-2 0,0-4-13 0,-2-1-9 16,4-6-6-16,-3-5-6 0,0-4-12 16,3-6-20-16,0-1-18 0,0-2-13 15,0-6-30-15,1-4-40 0,-1-4-45 0,0-5-29 16,0 0-29-16,-2-6-19 0,6 0-13 16,-9-12-15-16,2-1-494 0,-1-8 245 15,0-2 161-15</inkml:trace>
  <inkml:trace contextRef="#ctx0" brushRef="#br0" timeOffset="87794.7859">14925 11586 306 0,'-16'-28'31'0,"4"3"16"0,1 4 19 0,2 2 12 16,5 4 7-16,0-1 3 0,2 1 6 15,2 1 3-15,4 1 7 0,2-4 4 16,8 3 1-16,0-4 2 0,6 3 2 0,4-4-6 16,4 1-1-16,3 2-1 0,3 2-10 15,1 0-7-15,-1 3-9 0,2 1-9 16,-5 1-8-16,-1 3-5 0,-4 2-10 15,-4 2-25-15,0 1-16 0,-1 2-26 0,-7 5-33 16,4 2-46-16,-8 5-33 0,-2 6-41 16,-6 5-441-16,-4 5 209 0,-8 8 138 15</inkml:trace>
  <inkml:trace contextRef="#ctx0" brushRef="#br0" timeOffset="87946.2337">14835 12183 111 0,'-9'28'161'16,"7"-7"4"-16,9-6-1 0,2-2-1 15,3-1 1-15,3-5-9 0,4-1-11 16,6 0-14-16,-1-6-12 0,5 2-13 0,1-4-20 16,2-2-31-16,-3 0-38 0,3-1-42 15,-2-3-41-15,0-2-56 0,-1-3-394 16,1-2 176-16,2-2 116 16</inkml:trace>
  <inkml:trace contextRef="#ctx0" brushRef="#br0" timeOffset="89110.0751">15557 11898 75 0,'4'-4'128'0,"2"1"6"16,1 3-6-16,-7 0-7 0,13 5 8 16,-7 3-2-16,3 2-1 0,-5 1-7 15,2 3-4-15,0 3-4 0,0-1-7 16,-2 2-11-16,2-3-8 0,-4 2-3 0,2-2-6 16,-2-1-7-16,2-3-4 0,-2-1 5 15,0-3 1-15,2-1-6 0,0-2-4 16,-4-4-9-16,13-4-5 0,-4-2-4 0,4-3-5 15,-1-7-5-15,3 3-3 0,2-2-4 16,-3 0-7-16,4 0 0 0,-6 3 0 0,1 3-4 16,-3-1-2-16,2 7-5 0,-2 0-2 15,0 6 4-15,-2 1 1 0,2 6-1 16,0 3 3-16,-2 1 2 0,1 5-2 16,3 0 1-16,-1 0-2 0,2 2 2 0,1-2 1 15,2-1 1-15,2-3 5 0,2-1-2 16,3-3-1-16,1-3 1 0,2-3-4 15,0-4-3-15,1-4-3 0,3-2 3 0,2-7-1 16,0-6-2-16,-3-1-3 0,5-7 2 16,-2-6-2-16,-3-5-1 0,7-18-3 15,-2-2 2-15,-6-6-3 0,-5-4 0 0,-1 1-1 16,-10 12-2-16,-3 7 3 0,-3 7 12 16,-2 3 9-16,-4 6 1 0,0 6 2 15,-2 5-4-15,0 3-2 0,-4 6-4 16,-3 7 3-16,1 8 1 0,-1 9 8 0,-2 10 10 15,1 9-3-15,-2 17 5 0,-4 24-1 16,4 8-5-16,1 4-1 0,1 2-1 16,1-1 0-16,5 0-4 0,2-3-2 0,2-12-2 15,2-12-7-15,2-2 1 0,3-3 0 16,1-5 0-16,0-9-7 0,3-5 1 16,-1-3-4-16,-1-10-7 0,2-3-4 0,-3-2-5 15,2-10-8-15,-3-3-4 0,2-7-2 16,-9 3-3-16,10-13 0 0,-8-1-2 15,-2-4 1-15,-2-3 1 0,-2-4 2 0,-2-3 5 16,-5-5 2-16,2 2 5 0,-3-2 8 16,2 2 10-16,0 1 4 0,4 3 3 15,0 0-3-15,4 0 2 0,4 3-3 0,4-1 0 16,10 0-1-16,2-1 0 0,6 2-1 16,3 2 0-16,7-5 1 0,2 3-3 15,4 0 0-15,1 3-1 0,-4 1-1 0,3-1 0 16,-8 4-1-16,-4-1 1 0,-5 4 3 15,-1 4 2-15,-2-3 4 0,-4 1 4 16,-6 3 0-16,-2-1-4 0,-3 2-3 0,-3 2-2 16,-2 6 2-16,0 0-4 0,-11-1 2 15,11 1-5-15,-12 9 3 0,5 3 1 16,0 1 2-16,1 0-2 0,2 4 3 0,0 2-4 16,2-1-3-16,2-1 3 0,2-1-1 15,2 2-2-15,0-3 4 0,4-3-1 16,2 1 2-16,0-5 0 0,3-1-3 15,-1-3 0-15,3-2-3 0,0-4 1 0,-1-2 4 16,6-2-6-16,-1-3 2 0,0-3 0 16,0 1 0-16,-3-1-1 0,4-5 0 0,-3 3 1 15,0-3-4-15,-2 4 0 0,-3 3-1 16,-1 0-1-16,2 2 4 0,-5 1-8 16,-2 1 0-16,5 4 0 0,-4 2 1 0,-7 0 4 15,18 6-2-15,-7 1 3 0,-1 4-2 16,4-1-1-16,-2 4 3 0,2-1 0 15,4 0 1-15,-4 0 1 0,6-1-1 0,-1 0-1 16,1-5 2-16,4 1-2 0,-5-3 3 16,2-3-2-16,2 0-1 0,-1-4-2 15,1-1-1-15,0-3 2 0,0-2 2 16,1-2-4-16,-6 2 2 0,2-4-1 0,-1 0 2 16,-4-3 0-16,-2 4-4 0,-5-3 2 15,0 3-2-15,-2-3 1 0,2 5-1 0,-6-1-1 16,-4 3 3-16,0 1 0 0,-4 4-1 15,6 2 7-15,-10 0-1 0,10 0 3 16,-14 10 0-16,7-2 2 0,1-1 3 16,4 2-4-16,-3 3 0 0,5 0 3 0,0-2-5 15,2 3 4-15,3-1-1 0,1 1 2 16,5-3-14-16,-1 3-15 0,2-6-31 0,2-2-43 16,0-1-41-16,3-1-40 0,3-3-39 15,-2-3-23-15,2-1-623 0,-4-1 293 16,6-5 193-16</inkml:trace>
  <inkml:trace contextRef="#ctx0" brushRef="#br0" timeOffset="89430.0507">17987 11818 434 0,'6'-7'26'16,"-2"-3"21"-16,-2 5 11 0,1 1 10 0,-1 1 6 15,-2 3-13-15,0 0 12 0,8-3 8 16,-8 3-4-16,0 0 4 0,9 15 8 16,-7-7-11-16,0 1-2 0,0 1-1 15,0 1-1-15,0 3-7 0,-2-3-6 0,0 0 2 16,0-1 5-16,0-1 11 0,0-2 10 15,0 1 11-15,3-2 6 0,-3-2-9 16,0-4-2-16,0 0-18 0,0 0-9 0,0 0-6 16,12-23-6-16,-6 12-8 0,6-4-5 15,0-1-4-15,-2 1-5 0,3-2-5 16,-2 4-2-16,1 1-4 0,1 1-2 0,0 1-5 16,0 5 0-16,-1 1 2 0,-2 2-8 15,0 4 1-15,0 0 0 0,-2 5-2 16,-1 1 2-16,-1 2-2 0,0 3-1 0,-2 2-1 15,1 0 3-15,-3 5-5 0,2-4-14 16,-1 2-24-16,-1-1-38 0,0-3-42 16,0 3-42-16,2-5-29 0,0-1-18 0,0-2-546 15,2-5 255-15,6-1 167 0</inkml:trace>
  <inkml:trace contextRef="#ctx0" brushRef="#br0" timeOffset="89807.6434">18732 11691 93 0,'11'-13'204'0,"-5"1"14"0,-2 4-6 16,-2 4-8-16,-2 1-19 0,0 3-10 0,0 0-7 16,0 0-4-16,-27 15-2 0,14-3-12 15,0 4-3-15,-1 4-7 0,0 0-7 16,2 4-14-16,2 1-7 0,1-1-7 16,3 2-12-16,4-5 0 0,2 0-5 0,4-2-9 15,4 1-13-15,7-3-4 0,3-4-6 16,2-4-5-16,6 0-3 0,1-7-6 0,3-2-3 15,2-2-11-15,-3-7 1 0,5 0-4 16,-2-2-6-16,-3-3-6 0,1 1 4 16,-4-4-1-16,-8 3-10 0,0 1 4 0,-4 0-3 15,-3 1-3-15,-5 5 3 0,-4-1 1 16,-2 4 9-16,0 4 5 0,0 0 16 16,-17 2 9-16,17-2 7 0,-10 10 5 15,4-3 6-15,3 1 2 0,1 1 6 0,2 1 2 16,5-1-2-16,-1 1-5 0,6 0-4 15,1-3-10-15,3 1-4 0,2-2-4 16,0-2-20-16,4-3-29 0,-2 1-49 0,-1-2-55 16,1-2-66-16,-2 1-67 0,-1-2-72 15,-2 0-915-15,-5-1 417 0,1-4 275 0</inkml:trace>
  <inkml:trace contextRef="#ctx0" brushRef="#br0" timeOffset="90857.0928">20637 11464 147 0,'-4'-13'200'0,"2"3"-4"15,-2 2-8-15,2 1-15 0,0 3-21 0,-4 0-14 16,6 4-10-16,0 0-9 0,-6 14-12 16,2 1-8-16,2 4-6 0,-2 2-9 15,2 4-10-15,2 3-1 0,0 1-12 0,0 1-7 16,0-1-4-16,2 0-3 0,0-3-6 15,0-1-2-15,0-5-2 0,2-2-2 16,-2 0-1-16,0-6 8 0,4-4-4 16,-2-2 2-16,0-4-2 0,-4-2-1 0,0 0-1 15,20-14-8-15,-11 5 0 0,2-4-2 16,-1-4-3-16,3-4-6 0,-1-1 0 16,4-1 0-16,-4 3-3 0,1-3-2 0,0 2-2 15,-3 4-5-15,-1 3-1 0,1 4 0 16,3 1 0-16,-4 6-4 0,1 5 4 15,2 2 0-15,0 3 0 0,2 2-3 0,-1 5 3 16,1 1 1-16,0 0 0 0,0 2-2 16,0 1-1-16,2-3 3 0,-4-4-7 15,-1 0 7-15,0 1 1 0,-1-4 3 16,-1-4-2-16,1-1 1 0,0-5-3 0,2-2 6 16,2-3-1-16,-1-3-3 0,4-1-1 15,0-6 0-15,4-2 0 0,2-4-1 16,1 2 0-16,-1-2-2 0,3 3-3 0,-4 0 3 15,4 2-3-15,-5 6 2 0,0 1-4 16,-2 4 1-16,-1 5-3 0,0 2 3 16,-1 4 1-16,2 1-1 0,-4 4-1 0,5 4 3 15,-6 1-2-15,0-2-1 0,2 5-4 16,-4-2-20-16,1-2-22 0,-3-2-31 16,1 0-35-16,0 1-36 0,-1-5-26 15,-2-1-23-15,2-2-528 0,-2-4 247 0,-2 0 163 16</inkml:trace>
  <inkml:trace contextRef="#ctx0" brushRef="#br0" timeOffset="90987.9804">21388 11186 71 0,'-12'-24'137'0,"1"5"0"0,5 2-15 16,-1 5-13-16,3 1-12 0,4 4-10 0,0 0-11 16,2 0-22-16,2 4-27 0,1-3-37 15,1 5-41-15,3-3-241 0,-1 2 100 16,3-2 65-16</inkml:trace>
  <inkml:trace contextRef="#ctx0" brushRef="#br0" timeOffset="91212.0664">21831 10835 44 0,'0'0'182'0,"10"16"-1"0,-4-3-5 16,1 4-4-16,0 5-3 0,1 3-6 0,0 9-10 15,-1 3-13-15,-1 3-10 0,2 11-14 16,-1 3-10-16,-5 3-13 0,2 0-5 0,-4 0-9 16,3-1-11-16,-3-3-21 0,0-7-25 15,2-4-27-15,-2-3-32 0,2 0-37 16,0-11-36-16,0-1-30 0,2-8-35 16,0-4-365-16,2-3 183 0,0-9 122 0</inkml:trace>
  <inkml:trace contextRef="#ctx0" brushRef="#br0" timeOffset="91544.34">22132 11058 107 0,'0'0'172'0,"0"0"-7"0,6 15-4 0,-4-1-4 16,2 0-9-16,0 6-7 0,2 5-4 15,1 1-9-15,0 11-6 0,-1-1-12 16,2 0-11-16,-2 2-12 0,-1-4-6 0,1 2-7 15,-2-11-6-15,0 2-4 0,3-6-9 16,-3-2 2-16,1-2-1 0,-1-6 0 16,2-1-7-16,4-7-7 0,2 0-4 15,-2-6-2-15,4 0-4 0,3-2-6 0,-4-1-5 16,2-1-3-16,-1 2-4 0,4 0-4 16,-4-1-17-16,4 4-5 0,-2 0 0 0,-1 2 3 15,3 2 1-15,-2 4 1 0,1-1 0 16,2 4 2-16,0 3 2 0,0-1-11 15,0 3-13-15,1-1-14 0,-2-1-29 16,1 1-20-16,3 1-28 0,-6-5-27 0,2 1-28 16,-4-4-434-16,1 1 207 0,-4-7 136 15</inkml:trace>
  <inkml:trace contextRef="#ctx0" brushRef="#br0" timeOffset="91729.0824">21865 11230 95 0,'-24'-8'252'0,"10"3"-25"16,5 0-26-16,7 0-19 0,9-1-17 15,3 2-17-15,6-1-17 0,10-1-14 0,2 0-10 16,7-2-12-16,2 4-22 0,1-2-39 16,-2 0-51-16,-2 1-54 0,-1 1-71 15,-3 1-401-15,2-2 184 0,-5-2 122 0</inkml:trace>
  <inkml:trace contextRef="#ctx0" brushRef="#br0" timeOffset="94775.1065">24113 10909 163 0,'-7'-2'188'15,"7"2"-11"-15,-13 11-8 0,9-3-3 16,-2 6-9-16,2 3-10 0,0 6-3 0,0 4-7 16,2 5-7-16,-1 8-9 0,1 3-7 15,-1 11-8-15,-1 2-9 0,2 1-9 16,-2-2-7-16,0-2-9 0,0 1-4 16,-3-4-7-16,3-7-7 0,-2-3-7 0,-1-4-3 15,1-2-5-15,2-7-10 0,-1-2-9 16,3-6-10-16,-2-1-20 0,2-8-36 15,0-4-27-15,2-3-21 0,0-3-10 16,0 0-7-16,21-25-2 0,-2 2-5 0,8-12 3 16,14-11 6-16,1-4 9 0,2 1 16 15,5 4 11-15,3 1 23 0,-4 4 28 16,-7 7 21-16,-8 8 17 0,-5 6 12 0,-8 5 11 16,0 0 11-16,-8 3 6 0,-1 3 6 15,-6 2 2-15,-8 4 2 0,3 2 4 16,0 0 2-16,-31 12 2 0,7-3-10 0,-3 4 1 15,-7 5-5-15,-4 1-3 0,-5 1-1 16,3-2 0-16,6-1-1 0,3-2-1 16,-1-1-6-16,8-3-5 0,3-2-2 0,2 1-6 15,4-2-2-15,3-2-2 0,6 1-2 16,4 1-2-16,2-1 0 0,4 2-4 16,2 2-2-16,4 0 2 0,3 1-4 0,2 1-4 15,4 2 0-15,0-2 1 0,2 2-3 16,5 4-1-16,-1-1 1 0,1-1-2 15,0-2-5-15,2 1-10 0,2-3-11 16,1-3-16-16,-1-2-15 0,2-2-18 16,0-2-8-16,-1-4-1 0,1-1 0 0,0-3 4 15,-3-4 5-15,1-4 5 0,0-3 6 16,-3-4 5-16,-3-2 2 0,-3-1 8 0,-2-3 10 16,-2 1 15-16,-2 2 14 0,-4 1 15 15,1 2 19-15,-2 2 11 0,-1 1 7 16,-2 3-2-16,-1 0-9 0,0 3-3 15,-2 6-2-15,1 3 5 0,-5 1 5 0,0 0-3 16,6 15-1-16,-4-4 3 0,-2 3-3 16,2 3-4-16,2-3-4 0,-2 5-1 0,1-1-3 15,1 0-1-15,0-4-4 0,1 3 0 16,-1-5-1-16,0 2 1 0,2-3-4 16,-2-1 2-16,2-3 0 0,4-1-2 15,0-1-2-15,0-2 0 0,3-6-5 16,0 2-3-16,4-3 2 0,-1-2-1 0,0-4-2 15,2-1-4-15,2-2 1 0,-1-3 0 0,-1 4-4 16,0-1 2-16,-2-2 0 0,-2 5-3 16,-2-2-1-16,-1 3 0 0,-3 2-2 15,0 1-1-15,1 3 1 0,0 3-2 16,-9 0 2-16,14 3-2 0,-6 2 3 16,4 2 3-16,-2 0-3 0,3-1 1 0,-1 3 3 15,1-2-2-15,4 1 1 0,-3-2 0 16,6-2-2-16,-1-3 2 0,4-1-3 0,-2 0 2 15,3-4-1-15,1-2-2 0,0-2 0 16,-2 0 2-16,1-2-1 0,-3-4 0 16,4-4-2-16,-1 0 0 0,-5 3-2 0,-3-2 0 15,2-1-5-15,-6 3 5 0,1 4-3 16,-2 0 0-16,-3 4 0 0,-1-1-1 16,-1 3-1-16,-2 4 2 0,-4 1 1 15,0 0-3-15,4 14 4 0,-4-7-2 0,2 4 3 16,0 2-1-16,0 0 2 0,3 2 1 15,2 1 2-15,1-1-2 0,0-1 2 0,7 1 1 16,0-4 1-16,4 1-2 16,0-4 1-16,4-1 3 0,-1-3-3 0,-1-3 0 15,-3-1 2-15,4-4-5 0,-4 1 4 16,0-2 0-16,-4-3-4 0,-1-2 3 16,-4-3-1-16,-1 1 2 0,-5-1-5 0,-3 0-2 15,-7 0 2-15,-1-1 2 0,-3 1-2 16,-2 1 0-16,-1 1-4 0,0 1 5 15,2 2 0-15,2 0-2 0,1-1 0 0,0 2-3 16,3 1 1-16,2 0 1 0,4 0-1 16,0 6 1-16,12-8 0 0,2 1 2 0,0 3 0 15,3-2-2-15,2 2 2 0,2 0-2 16,1-3 1-16,-2 6 1 0,0-4 0 16,1 4-2-16,-4 1-2 0,0 0-1 15,-1 1 3-15,-2 4 1 0,0 1 0 0,-4 1 3 16,4 5-1-16,-6-3-1 0,2 2 1 15,1 3-1-15,-1-1 2 0,2-1-4 16,-4 1 3-16,2-2 1 0,0-1 2 0,4-1-2 16,-4 1 3-16,1-5-2 15,1 1 2-15,1-2 2 0,-2-2 0 0,1-2-6 16,2 0 2-16,2-3 3 0,-3-1-2 16,2-2-1-16,-1-2-5 0,1 1 7 0,0-5-5 15,0 3 5-15,-3-3-1 0,1 2-2 16,0-3 0-16,0 5 0 0,-3-1 0 15,1 1-2-15,-5 1-2 0,3 2-3 0,-3 0 3 16,0 3 0-16,-6 2 0 16,13 5 0-16,-6 1 2 0,1-2 0 0,0 6 2 0,1 1 0 15,-1-1-1-15,5 2 3 0,-2-1-6 16,3 0 6-16,2-1 0 0,-2-2-1 16,3-1 3-16,-2-1 0 0,2-2-3 15,-3-3 1-15,2-2 1 0,-4-1-1 0,-2-4-2 16,3-1-2-16,-2-1-4 0,-1-4-3 15,-3 1-10-15,1-1 4 0,-4-5-5 0,0 2-3 16,1-2 4-16,-3-1 3 16,1 2 4-16,-1-1 0 0,2 0-1 15,0 2 3-15,0-1 0 0,2 1-1 0,2 1 1 16,4-1 1-16,0 2 1 0,3-2 3 16,2-1-4-16,2 0 1 0,-1 0 3 0,6-5 2 15,0-1-1-15,-1-2-1 0,-2 0 2 16,-4-3 0-16,2-4-2 0,-2 2 2 15,-2-5 0-15,-3 1-1 0,-1 2 1 0,-2-2 4 16,-5 5 3-16,2 1 5 0,-2 4 2 16,-2 4-2-16,0 3-2 0,0-1-2 0,-2 10-1 15,-2 1 0-15,2 6 3 0,0 0 2 16,-10 16 7-16,4-1 1 0,0 10 2 16,-1 1-1-16,0 10 3 0,1 3 0 15,2 1 0-15,2 3-2 0,4-1 1 0,0 3 1 16,6 2 1-16,-1-8-4 0,4 0 2 15,1-4-1-15,0-1-3 0,6-6-1 16,-1-3 2-16,2-6-2 0,0-3-1 16,5-7-1-16,-2-2-2 0,0-5 1 0,1-2-3 15,5-3-2-15,-3-5-4 0,0-2-1 16,0-3-2-16,-1-1-5 0,-3-1 1 16,-2 0-2-16,-2-2 4 0,-2 2-3 0,-4 1-1 15,-5 1 1-15,-2 4 0 0,-4-1 3 16,0 2-2-16,-2 2 4 0,-4 5 1 15,-1-2 3-15,7 3 3 0,-13 6 0 0,7 0 2 16,0 3-2-16,-1-1 2 0,3 3-1 16,2 2 2-16,0-4 1 0,4 4-3 0,0 2 1 15,4 1-1-15,3-3-7 0,1 0-19 16,4-1-17-16,4-3-23 0,8-2-14 16,1 2-21-16,11-6-29 0,2 1-27 15,3-2 9-15,1-4 6 0,1 0 9 0,-1-3 12 16,3-1 13-16,-3-1 11 0,5-3 7 15,-11 0 30-15,-2-1 22 0,-6 1 30 16,-5-1 14-16,-6-1 4 0,-6 1 12 16,-5-2-8-16,-4 3 8 0,-6 1 4 0,-2 0 3 15,-6-2 3-15,-1 4-2 0,-4 2 2 16,-4 0-1-16,2 2-1 0,-2 3-9 16,-2 1 2-16,4 6-9 0,-4 1 2 0,0 2-3 15,6 2-1-15,3 1-2 0,0 1 0 16,6 1 2-16,2-4 1 0,4 0 3 15,4-1 1-15,0-2 2 0,4-2-1 0,6-3-3 16,-2-3-2-16,1-2 1 0,6-2 5 16,0-5 2-16,1-3-3 0,0-3 3 0,2-4 0 15,-1-4-6-15,0-2 3 16,0-4 1-16,3-3-5 0,-6-4-1 0,1-1-1 16,-1-2-5-16,-6 4-3 0,-2-2-2 15,2 3 1-15,-8 7 1 0,2 2-2 0,-4 4-1 16,-2 6-3-16,-2 2-1 0,-4 7 0 15,-3 3 1-15,-2 6 0 0,-1 4 2 16,-3 7-2-16,2 3 1 0,-2 6 3 16,3 4-6-16,-1-1 2 0,4 4 3 15,1 4 2-15,2-6-3 0,6 2 0 0,0 1 0 16,4-1-8-16,4 4 2 0,3-4-1 0,4-3 3 16,6-4-1-16,2-2 0 0,4-4 1 15,5-5-3-15,7-5 0 0,3-3 3 16,5-2-4-16,1-6-3 0,5-3 2 15,0-4 0-15,-4-3-3 0,-4-3 2 0,-6 2-2 16,-7-3 1-16,-4 4-2 0,-8 0-1 16,-2 1 0-16,-8 1-2 0,-5 2 3 0,-3 2-1 15,-4 1 0-15,-1 1 2 16,3 6-2-16,-10-3-1 0,10 3 8 0,0 0-2 16,-17 12-3-16,14-5 2 0,-1 4 0 15,2 2 2-15,2 4-1 0,0 3 1 0,0 2 1 16,2 6 3-16,0 2 4 0,3 8-4 15,-3-1 0-15,0 6 3 0,-2 2-4 16,-2-4 2-16,-3 1 0 0,1 1 1 16,-4-2-3-16,0-5 1 0,0 0 1 0,-4-6 2 15,4-5-1-15,-2-2 2 0,-1-7 2 16,3-4-1-16,-1-6 4 0,0-3-1 16,3-6 3-16,6 3-4 0,-6-15-4 0,8 2 4 15,2-5-4-15,4-6 3 0,5-5-4 16,7-3 1-16,0-6-4 0,8 0-1 15,8-16 1-15,2 5-3 0,-1 0 4 0,0-1-5 16,-7 10-2-16,-6 6 1 0,-6 3 2 16,-1 2 2-16,-2 3-4 0,-4 2 10 0,-3 3 1 15,-6 4-2-15,0 4-3 16,-2 2 1-16,-4 4 6 0,0 2 1 0,0 1 3 16,4 4 7-16,0 0 11 0,0 0-4 15,2 18 13-15,10-9-6 0,8 4 1 0,7 3-5 16,7-1-7-16,8 2-25 0,3-2-32 15,-3-7-59-15,-2-2-71 0,3 0-74 16,-11-5-843-16,-1-2 367 0,-6-2 242 16</inkml:trace>
  <inkml:trace contextRef="#ctx0" brushRef="#br0" timeOffset="109669.9718">13921 10029 117 0,'0'0'220'0,"4"-3"-4"15,-4 3 0-15,0 0-5 0,2-6-8 0,-2 6-19 16,0 0-15-16,-14-6-14 0,0 6-10 16,-8 0-6-16,-13 2-9 0,-15 0-8 15,-35 4-7-15,-12 2-5 0,-10-1-4 0,-24 7-10 16,0-4-5-16,-4 2-5 0,1 0-5 16,3 0-6-16,23-4-2 0,0 3-9 15,5-4-3-15,3 0-9 0,7-1-4 0,21-1-5 16,13-1-2-16,11-1-6 0,5 0-7 15,9 1-18-15,2-2-37 0,5-2-43 0,1 2-46 16,8-2-44-16,4 0-55 0,4-2-58 16,4 0-605-16,4-4 298 0,0 1 198 15</inkml:trace>
  <inkml:trace contextRef="#ctx0" brushRef="#br0" timeOffset="110170.0301">12520 9829 80 0,'0'0'197'0,"0"0"-8"15,-15-1-6-15,15 1-2 0,-26 7-5 0,10-1-5 16,-8 2-7-16,-3 3-10 0,-7 0-8 0,-8 6-6 16,-3 1-8-16,-1 2-6 0,-21 5-13 15,2 0-7-15,3 4-9 0,1-1-9 16,11-7-5-16,9-1-7 0,3-7-1 15,4 1-3-15,3 3-3 0,1-6-3 0,4 0-4 16,3 0-4-16,4-1-7 0,2-2-7 16,3-1-2-16,0-1-1 0,2 2-7 0,2-3-5 15,3-1 3-15,1 4-3 0,6-4-4 16,0 1-2-16,6 1 0 0,3 0-4 16,5 1 0-16,6 1-3 0,5-1 2 15,9 5-6-15,4 1-2 0,6 2 4 0,1 4-6 16,-1 1 0-16,3 1 1 0,-5 1-4 15,1-1 2-15,-3 2-1 0,-2 0 1 16,-9-6-3-16,1 2 1 0,-4-1 0 0,-5-5-2 16,-2-1 0-16,-2-2 6 0,-3 0-3 15,-3-2 15-15,-2-4 4 0,-3-4 8 16,-6 0 5-16,6-7 1 0,-6-5 2 16,-2-4 5-16,0-5-1 0,-4-5-3 0,0-9-5 15,-4-3-2-15,4-1-3 0,-2-10-7 16,0 4-3-16,1-3-2 0,3 6-3 0,-3 2-8 15,5 4-10-15,4 2-26 0,1 4-29 16,1-3-48-16,3 2-57 0,3 1-66 16,6 1-55-16,0 4-820 0,0 1 375 0,4-1 247 15</inkml:trace>
  <inkml:trace contextRef="#ctx0" brushRef="#br0" timeOffset="111181.3083">4057 10780 31 0,'7'-21'161'0,"-1"2"1"0,-4 3-5 15,-2-2-4-15,0 2-6 0,-4 1 1 16,0 2-6-16,-5 2-10 0,-6-1-8 15,1 2-11-15,-10 5-12 0,-3 3-8 0,-5 4-8 16,-4 6-9-16,-9 9-10 0,1 2-1 16,2 6-10-16,-9 10-7 0,11 1-6 15,10-4 0-15,5 2-11 0,7-4-3 16,6-1-1-16,6-3-4 0,2 2-6 0,8-9-4 16,0-1 1-16,8-2-1 0,2-5-2 15,2-4 0-15,3-1-3 0,0-6 0 0,2-3-2 16,3-5-1-16,-1-4 2 15,2-3-3-15,0-3 1 0,-1-3 1 0,-2-4-4 16,-2-3 0-16,-5 2 3 0,2-3 3 16,-4 1 4-16,-3 3 12 0,-4 5 9 0,4-2 4 15,-4 6 5-15,-2-1-2 0,0 3-9 16,-2 3-6-16,2 3-2 0,-2 3-5 16,1 4 0-16,-3 1-3 0,0 0 1 15,2 17-2-15,2-8-4 0,-2 3-3 0,2 3 3 16,1 1-1-16,3 3 1 0,1 0-4 15,1-1 2-15,0 3-5 0,4-2-1 0,0 1-7 16,1-4-16-16,0 0-23 0,0-1-33 16,1-3-22-16,4 0-45 0,-4-8-51 15,4 0-562-15,1 1 257 0,-2-8 170 16</inkml:trace>
  <inkml:trace contextRef="#ctx0" brushRef="#br0" timeOffset="111470.9162">4341 10672 92 0,'0'0'145'0,"0"0"-18"0,10-3-10 0,-10 3-14 15,24 7-5-15,-9-2-9 0,5 4-10 16,2 2-5-16,-1 1-6 0,0 0-7 16,0 3-2-16,-3-2-7 0,-2 3-5 15,-4 1 6-15,2-4 12 0,-6-1 17 0,-4-1 15 16,-2 0 15-16,-2-3 8 0,-2 2 4 15,-2-5-2-15,0-1 2 0,-2-2-11 0,6-2-12 16,0 0-7-16,-22-8-11 0,16 1-11 16,4-3-7-16,0-1-9 0,2-4-10 15,4 0-21-15,4-3-33 0,3 2-35 16,2-3-35-16,1 1-31 0,5 2-28 0,1 3-34 16,2-1-28-16,6 0-488 0,4 2 233 15,-3 3 155-15</inkml:trace>
  <inkml:trace contextRef="#ctx0" brushRef="#br0" timeOffset="112277.0477">5215 10526 21 0,'2'-7'146'0,"0"0"14"15,-4-2-3-15,-2 2-9 0,-3-1-3 16,-1 1-8-16,-3 2-6 0,-3 1-10 16,-4 1-11-16,2 6-6 0,-4-1-10 15,0 0-9-15,-1 6-10 0,-1 2-5 0,4 2-11 16,-2 0-4-16,5 2-6 0,3 3-8 15,3-3-5-15,3 1-6 0,1-1-2 16,3-1-6-16,4-1-2 0,3 0-3 16,3 0 2-16,3-4-4 0,0-1-3 0,3-1 1 15,2-2-2-15,-4-1 1 0,2-3-3 16,-1 0 2-16,0 0-4 0,2-1-2 0,-3-1-1 16,-1-1 2-16,2 2-3 0,-3 1 0 15,1-2-5-15,-2 2-2 0,1 2 4 16,3 2-3-16,-1 2 3 0,1 3-2 0,2 4 1 15,1 2 5-15,0 4-4 0,3 6 4 16,-2 4-4-16,-2 1 4 0,1 3 1 16,0-2-1-16,-4 2-1 0,0 1 2 15,-3-2 4-15,-2-6 3 0,-3 3 7 0,-2-5 14 16,-2 1 13-16,-2-4 11 0,-2 0 11 16,-5 1 9-16,0-6 1 0,-1 0 8 15,-2-5-5-15,-2-1-8 0,2-5-7 0,-5-3-6 16,4-2-4-16,-4-2-9 0,3-6-6 15,-6-3-4-15,8-3-11 0,-3-8-11 16,2-2-16-16,3-4-20 0,1-2-15 0,5-4-21 16,0 1-12-16,6 1-17 0,0-1-14 15,2-3-4-15,2 0-17 0,3 4 1 16,-1-3-1-16,3 1 12 0,2 1 12 0,-1 1 7 16,-2 0 11-16,4 2 3 0,-4-1 10 15,3 1 13-15,-3 3 11 0,1 4 6 16,-2 2 24-16,-1 0 17 0,-2 5 0 0,0 2 2 15,2 0-1-15,-4 3-1 0,0 5 0 16,2 2 13-16,-6 4 1 0,0 0 3 16,14 12-2-16,-5-3 2 0,0 1-1 15,1 1-3-15,1 1 0 0,1-1-2 16,2 0 0-16,-2 0 2 0,2 0-1 16,0-4 0-16,0-1 0 0,5 0-1 0,-4-5 3 15,0-1 0-15,4-1 4 0,-2-5-1 0,2-4 5 16,0-2 2-16,-2-1 2 0,-3-2 1 15,2-4 1-15,-6 2 0 0,-2-2 5 16,1 2 1-16,-5 0 4 0,3 2 0 0,-3 0 2 16,0 3-4-16,-2 2-5 0,0 2-7 15,1 1-6-15,-3 6-2 0,0 1 0 16,0 0-7-16,0 0 4 0,2 25 1 0,2-12-3 16,-2 0 1-16,2 4-2 0,0-2-3 15,2 4 0-15,2-2-1 0,0 0-4 16,-2-2-17-16,2 0-25 0,1 0-27 0,0-2-39 15,1-1-24-15,3-4-50 0,-3-2-46 16,1-1-482-16,4-4 239 0,-3-1 158 16</inkml:trace>
  <inkml:trace contextRef="#ctx0" brushRef="#br0" timeOffset="112990.8646">5989 10239 119 0,'0'-6'138'0,"0"6"-10"15,0 0-7-15,0 0-1 0,0 0-5 16,9 14-8-16,-7-7-4 0,2 2-6 16,1 7-6-16,-1-2-9 0,0 0-10 0,1 3-6 15,-1-3-7-15,2 1-2 0,-2-1-11 16,-2-3-2-16,2 1-2 0,0-3 0 0,1 0 3 16,-2-1 6-16,1-2 10 0,-2 0-5 15,0-2 3-15,-2-4-7 0,0 0-6 16,0 0-3-16,18-14-4 0,-13 4-4 15,1 1-5-15,3-4 0 0,-3 1-5 0,3-1-6 16,-1-2 1-16,0 1-2 0,-1 3-4 16,2-3 1-16,-3 7-2 0,0 0-3 0,0 2-2 15,2 1 2-15,2 2-2 0,0 2 1 16,-2 6 1-16,3 0 1 0,1 4-2 16,-1 1-2-16,0 0 2 0,-1 1 0 15,0 0-4-15,0-1 4 0,-2 0-2 0,0-1 3 16,-1-2 0-16,-1 1 9 0,0-3 9 15,-1 0 4-15,1-5-1 0,0 1-4 16,-6-2 0-16,0 0-5 0,17-9-3 0,-9-1-1 16,2-1-2-16,-2-2-5 0,0-2 2 15,0 2-1-15,-1-1-6 0,2 3 1 16,-5-1 1-16,2 2-6 0,0 2-12 0,-1 2 1 16,-1 0 2-16,0 6 0 0,-4 0 0 15,0 0 1-15,19 8 1 0,-12 1-5 16,-1-3 8-16,4 1-1 0,-2 0-1 0,2-1 3 15,-2 0-1-15,2 0 0 0,1-5 2 16,-1 4 0-16,4-4-1 0,-2-1 0 16,0-1-2-16,4-4 3 0,-2-2-2 0,1 0-1 15,0-4 2-15,0 0 2 0,-3-3-4 16,4 0 2-16,-6-1 2 0,0-1 0 16,-1 1-2-16,-5 0 1 0,0 0 1 0,1-1 0 15,-5 3-1-15,-2 3 0 0,-1 0 1 16,1-1-2-16,-2 4 4 0,-3 3-5 15,3 1 2-15,4 3 2 0,0 0-5 16,-18 8 5-16,14-2 0 0,-2 5 4 0,4-3 1 16,0 6-4-16,2-3 3 0,0 3 1 15,4 1 0-15,-1 0-2 0,4-2 1 16,-3 1 0-16,4-1-1 0,0-2-8 0,3-3-27 16,2 0-33-16,-3-7-35 0,7 4-44 15,1-10-42-15,-2 1-37 0,1-4-457 16,6 0 230-16,-4-7 152 0</inkml:trace>
  <inkml:trace contextRef="#ctx0" brushRef="#br0" timeOffset="113483.9849">7014 10020 60 0,'0'0'103'0,"0"0"-2"0,0 0-2 0,0 0-6 16,0 0-8-16,-6 17 1 0,6-7-3 0,0 0-1 15,-3 1-5-15,3-3-8 0,0 3-2 16,-2-4-4-16,2 0 1 0,0-1 4 15,0 0-4-15,0-6-3 0,2 5-1 16,-2-5-11-16,0 0-3 0,11-17-11 0,-6 10 6 16,-1-3-6-16,2 0-5 0,1-1-4 15,-3 2-2-15,2 0-5 0,-2 1 1 16,2 0-6-16,-2 3 2 0,-1-1-4 0,2 2 1 16,-5 4 2-16,0 0-2 0,14 6 2 15,-10-2 2-15,2 1 4 0,3 3-2 16,2-2 8-16,1 4 5 0,1-1 9 0,2-3 9 15,2 1 5-15,-1-3 8 16,4-2 6-16,1-4 1 0,0-2-1 0,2-3-3 16,1-5 0-16,-3-1-4 0,2-6 0 0,-4-4-4 15,-1 0-6-15,-4-8-2 0,-2-3-11 16,1-10 0-16,-6-3-4 0,-1-3-6 16,-4-3-3-16,-4-1-3 0,0 5-2 15,-2 5-2-15,0 6 3 0,-1 3-1 16,-1 5-7-16,3 5 0 0,-1 9-4 0,0 6-1 15,0 6-1-15,2 6 0 0,2-2 0 0,-4 21-1 16,6-2-1-16,2 7 1 16,2 10-5-16,5-1 4 0,-2 4 4 15,5 4-7-15,-1 1-6 0,1 1-13 0,2-4-16 0,-2-1-18 16,-1-4-25-16,-2-2-25 0,-1-2-22 16,1-1-23-16,-3-6-29 0,-2-2-10 15,-1-6-17-15,-1-2-493 0,-4-5 236 0,0-5 155 16</inkml:trace>
  <inkml:trace contextRef="#ctx0" brushRef="#br0" timeOffset="114766.0786">7508 10026 665 0,'-18'-8'10'16,"4"1"25"-16,-2-1 18 0,2 0 12 16,1-1 12-16,1-1-5 0,1 1-2 0,2-1-7 15,5 0-4-15,2 0-9 0,4-1-1 16,4 0-7-16,5 0-5 0,8-3-4 0,4 3-3 16,11-5-9-16,0 2-19 0,11-2-8 15,-3 1-4-15,3 0 0 0,-9 1-2 16,0 1 0-16,-3 0 1 0,-3 0 11 15,-7 1 26-15,0 3 22 0,-4-1 19 0,-5 1 8 16,-2 0 4-16,-6 2-1 0,0 1-2 16,-4 0-3-16,-2 3-4 0,0 3-6 15,0 0-4-15,-14-3-5 0,14 3-4 0,-15 11-4 16,4-4-7-16,3 3-4 0,0 4-6 16,-1-1 3-16,1 2-4 0,4 0-4 15,-1 0-1-15,3-2 0 0,0 1-1 0,4-3 1 16,0 1-1-16,3-5-1 0,1 1-2 15,0-2 1-15,5-3-3 0,-1 0-2 16,1-3 0-16,0 0-2 0,1-4-2 0,-2-1-4 16,4 2 3-16,-4-3 0 0,1 0-4 15,-3 3 1-15,1-1 0 0,-3 0-1 16,0 0-2-16,3 1-1 0,-5 0-3 16,2 2-3-16,-6 1 1 0,0 0-3 0,18 4 1 15,-10-1 0-15,0-1 4 0,3 0 1 16,-1 2 1-16,3-2 1 0,0 0 4 15,1-2-2-15,0-2-1 0,4 0 4 0,-1-2-4 16,0-3 10-16,2-3 0 0,-4-5 7 16,0 0-4-16,-1-5-2 0,-2-5 4 0,0-2-4 15,-4-7-8-15,1-3 1 0,-5-4 3 16,2 0-1-16,-3-11-1 0,-1 5-1 16,-2 1-4-16,0 4 0 0,-2 2 2 0,-1 8-7 15,1 2 10-15,2 4-4 0,-4 5-4 16,2 6 0-16,-2 6 1 0,2 5 3 15,2 4 0-15,0 0-2 0,-7 17 2 0,5 2 1 16,2 7-2-16,2 5 4 0,0 7-3 16,3 2 1-16,-1 2 1 0,0 0 1 15,2-3-3-15,3 3 1 0,-5-3 0 0,1-3-3 16,1-1 3-16,-2-7-1 0,2-2 1 16,-4-4 0-16,0-2 1 0,2-4 1 15,2-1 0-15,-4-5-1 16,0-1-1-16,2-5-2 0,-2-2 0 0,-2-2-5 0,0 0-3 15,12-17-4-15,-6 5-2 0,1-2-1 16,2-4-5-16,-3 0 5 0,2-1 1 0,1 5-5 16,-1-4 3-16,-2 3-1 0,1 4 4 15,0-1-4-15,-1 7 0 0,-2-1 3 16,2 6 1-16,-6 0-1 0,11 7 2 16,-7 1 3-16,3 2 0 0,-1 1 2 0,0 2 2 15,3 0-3-15,-3 0 3 0,4-1 0 16,1 0-1-16,0 0 2 0,-1-3 1 0,3-1 0 15,-2 0-1-15,1-2 1 16,5-3-1-16,-4-3 0 0,2 1 1 0,-1-4-1 16,4 2-2-16,-4-5 1 0,3-2 0 15,-2 3 0-15,-2-4-1 0,-1 1 1 0,2 1-1 16,-4 1 0-16,0 0 0 0,-2 0-1 16,1 3-1-16,-2-1 0 0,1 0 0 15,-2 1-1-15,3 0 0 0,-1 1 1 16,3 1 1-16,-2-1 0 0,1 2 1 0,2-3 0 15,-1 3 0-15,0-1 2 0,-1-1-1 16,1 1 1-16,-1-2 0 0,-1 2 4 0,-2-4 1 16,-1 4 3-16,0-5-1 0,-4 0 4 15,0 1-8-15,-2-1 4 0,0 6-4 16,-6-12 0-16,2 7 3 0,-2-1-3 16,1 1 2-16,1-1-1 0,-3 2 2 15,5 0 0-15,-2 0 1 0,0 1 2 0,2-3-4 16,2 6 1-16,0-10-1 0,2 5 0 0,0-3 0 15,4 0-2-15,-1 0 0 0,1 1 0 16,3 1-1-16,-3-1 0 0,2 1-2 16,-2 2 0-16,4 1 0 0,-4 0-3 15,2 1 1-15,-8 2 0 0,15 6 4 0,-9-4-4 16,0 3 5-16,1 4-7 0,-1-4 4 16,1 4 1-16,-1-4-1 0,-2 0 0 0,2 1 0 15,-2 0 3-15,0-2 1 0,4-1-2 16,-4-1 1-16,-4-2 0 0,0 0-1 15,20-11 1-15,-11 4-4 0,2-1 2 16,-1-3 0-16,1-1-1 0,-3 2 1 0,3-1 0 16,0 0 0-16,-3 0-2 0,2 4 3 15,-3 1-1-15,2 0-4 0,1 5 1 16,-2-1 3-16,3 4-6 0,-1-1 7 0,4 6-5 16,-4-1 6-16,4 2-3 0,-4 2-6 15,0 0-16-15,0-1-30 0,1-2-27 16,-5 2-28-16,1-4-35 0,-1 4-39 15,-4-4-51-15,-2-2-503 0,-2 2 250 0,2-5 165 16</inkml:trace>
  <inkml:trace contextRef="#ctx0" brushRef="#br0" timeOffset="115008.2171">8383 9124 110 0,'-4'4'151'0,"0"2"-10"0,4 0-3 16,2 0-8-16,4-3-4 0,1 1-8 16,4-2 2-16,1-4-10 0,1 0-3 0,0-3-1 15,1-3 2-15,-1 1 1 0,-5-5 0 16,1 0-3-16,-2 1-5 0,-7 0-4 0,2 1-9 16,-4 1-21-16,0-1-7 0,-3 3-9 15,1 1-8-15,-3 0-22 0,1 4-29 16,-2 0-48-16,8 2-54 0,0 0-62 15,-17 4-499-15,8 0 229 0,3-2 150 0</inkml:trace>
  <inkml:trace contextRef="#ctx0" brushRef="#br0" timeOffset="120057.009">5192 11701 57 0,'0'0'144'0,"-2"-7"-14"16,2 7-11-16,0 0-8 0,12 2-2 16,-3 3-7-16,4 6-5 0,-1-2-7 15,5 9-5-15,-2 1-9 0,4 4-5 0,0 5-5 16,-2 0-5-16,1 3-5 0,-2-1-4 15,0 0-5-15,-5 4-3 0,2-6-2 16,-2-3 1-16,-5-4 1 0,0 1 5 0,-2-4 17 16,0-5 10-16,-4 0 10 0,-2-3 4 15,-2-1 4-15,0-5-3 0,0-2-1 16,4-2-6-16,-13-9-9 0,9-3-10 0,0-3-8 16,2-4-7-16,2-2-6 15,4-6-5-15,2-1-7 0,5-3-4 0,1-1-2 16,4-1-9-16,0 1 2 0,6-3-4 0,-1 9-1 15,0 2-1-15,-2-1-8 0,2 4-14 16,-4 5-27-16,2 1-23 0,2 2-30 16,-2 3-30-16,1 0-31 0,-2 7-36 15,-1-3-570-15,2 4 257 0,-2 0 169 0</inkml:trace>
  <inkml:trace contextRef="#ctx0" brushRef="#br0" timeOffset="120447.0342">5812 11767 6 0,'4'4'165'0,"-4"-4"-3"15,10 1-9-15,-10-1-9 0,20-5-14 16,-10 0-9-16,3-4-9 0,0-1-6 16,-1-2-7-16,1-1-3 0,0-5-2 15,-2 3-6-15,-3-2-1 0,-2 2-7 0,0-2-3 16,-6 1-4-16,2 5-1 0,-4-1-4 16,-2 4-7-16,-2 2-8 0,-2 4-3 15,8 2-6-15,-22 9-2 0,10 0-4 16,-3 9-3-16,2 1-4 0,2 2-2 0,5 1-1 15,0 3-5-15,4-1-4 0,0 4 2 16,6-3-2-16,2-1-6 0,2-1-2 16,8-2-22-16,-4-4-20 0,7 0-26 0,3-6-34 15,0-4-27-15,4-2-27 0,-1-5-22 16,7-5-456-16,-2-2 212 0,6-2 140 16</inkml:trace>
  <inkml:trace contextRef="#ctx0" brushRef="#br0" timeOffset="121084.0621">6400 11708 495 0,'11'-19'12'0,"-7"3"21"0,0 3 17 0,-4 0 11 15,-2 3 18-15,-2 1-4 0,-2 1 4 16,-1 0-8-16,-4 5 2 0,-1-1-3 16,-2 2-6-16,-6 4-1 0,3 0-8 15,-4 3-7-15,2 3-2 0,-1 2-12 0,0 1 1 16,3 1-2-16,2 1-3 0,2 0-1 16,3-1-1-16,-1 1-1 0,4-2-6 15,5-1 3-15,2-2-4 0,0-1 3 16,5-1-4-16,-1-2 0 0,3-3 1 0,-7-1-7 15,14-4 0-15,-3 1 0 0,-3-2 1 16,-1-1-1-16,4-1 3 0,-5 0 5 0,0-3 3 16,2 2 3-16,-4 1-1 0,0 0 2 15,2-1-1-15,0 1-2 0,-4 1 2 16,0 0-7-16,2 0 3 0,-2 1-9 16,0 1 2-16,0-2-2 0,-2 6-6 15,4-3-2-15,-4 3 4 0,0 0-4 0,0 0-1 16,0 0 1-16,0 0-2 0,13 9-1 15,-6-5 1-15,-3 0-1 0,2 0 0 0,3 1 0 16,1-1-2-16,0-2 0 0,4 0-3 16,0 0-1-16,1-2 1 0,4-4-4 15,-2 0-3-15,3-2 2 0,2-3-3 0,0-4 4 16,-1-3 0-16,2-3 0 0,0-4 1 16,-3 1 1-16,-2-3-1 0,1 2 5 15,-3-2 5-15,-4 4 5 0,-2 2 6 16,2 0 2-16,-6 4 2 0,-2-1 5 15,-2 5-1-15,0 1-3 0,-2 3-3 0,-2 1-5 16,-2 3 0-16,4 3-2 0,0 0 3 0,0 0-3 16,-18 8 0-16,16-1-1 0,0 0-1 15,2 1-5-15,4-1 2 0,1 1-1 16,2 3 2-16,1 1 0 0,4 0-1 16,1-1 3-16,4 0-2 0,2 3-2 15,-1-3 1-15,0 2-1 0,1 0-2 0,-4-1 1 16,0 1-3-16,-3-1 0 0,-1 0-4 0,0 1 7 15,-5-1 1-15,-2 1 1 0,-4 0 0 16,-2 0 1-16,-2 1-4 0,-2-1-4 16,-5-2 6-16,2 1-1 0,-1-3-7 15,-1-1-27-15,1-4-31 0,2-1-28 0,1-5-40 16,7 2-30-16,-9-11-18 0,9 0-441 16,2-4 211-16,3-5 138 0</inkml:trace>
  <inkml:trace contextRef="#ctx0" brushRef="#br0" timeOffset="122070.9041">6973 11291 13 0,'6'0'58'0,"-6"0"10"0,0 0 8 0,0 0 2 16,6 18 9-16,-6-6-7 0,2-1 2 15,-2 7-2-15,2 0-5 0,0-2-1 16,0 3-14-16,0-2 1 0,2 0 2 16,0-1-6-16,1-1 5 0,3-4-5 0,-1 1 8 15,3-3-5-15,-1-3-5 0,-1-3 1 16,0-3-4-16,4-1 1 0,-4-4-4 15,-2 0 2-15,0 0-4 0,-2-7 4 0,-2 3-10 16,-2-1-1-16,-2-1-4 0,0-3-4 16,-4 1-1-16,0 0-9 0,-2-1 1 15,1 3-2-15,0-3 1 0,1 4-2 0,2-1-1 16,0 3-8-16,2-3 4 0,0 0-5 16,2 2-1-16,2-3-1 0,0 3-1 15,4-1-1-15,2 1-2 0,1 3-1 16,0 0-2-16,1 3 1 0,0 0 2 0,4 3 0 15,-4 3-4-15,3 2 4 0,1 1-1 16,2 5 1-16,-4-1 0 0,2 2 0 16,-2 1 0-16,0-1-3 0,-1 1 2 0,-1-2-2 15,-1-2 2-15,2 1 0 16,-5-3 4-16,0-1-1 0,2-2 2 0,-2 0-2 16,4-2 1-16,-10-2 1 0,18-8-2 15,-5 0 1-15,0 0-8 0,4-7 7 0,-1 2-4 16,2-2-1-16,-2 2 0 0,2-3-1 15,-2 5 1-15,-3-1-3 0,-3 3 2 0,4 2-6 16,-4-2 3-16,-2 4-2 0,3 3 2 16,-2 2 1-16,1 2 0 0,1 0-2 15,-1 1 1-15,3 2 3 0,2 2 2 0,-3-1-1 16,4 0 2-16,0 1-1 0,3-1 3 16,-2 0-3-16,4-3 2 0,-1-1 1 0,2 0-1 15,0-4-1-15,-1 0 2 16,1-1-1-16,2-3-4 0,-2 0 6 0,-1-4-2 15,0 1-1-15,-2-3 2 0,0 1-2 16,-2-4 0-16,-4 2-1 0,-1 0 4 0,-1-1 0 16,-2 0 0-16,-3-1 1 0,-2 2 1 15,0 1 0-15,-2 3 1 0,-2-1 0 16,0 1 5-16,-2 2-2 0,-2-1 0 16,2 2-1-16,-2 0-1 0,2 1-5 0,-2 1 1 15,4 4 1-15,-5-8 0 0,5 8-3 16,-6-3 3-16,6 3-2 0,-4-5-1 15,4 5 0-15,0 0-1 0,-5-3 1 0,5 3 0 16,0 0 0-16,0 0 0 0,0 0-2 16,0 0 4-16,0 0 1 0,0 0-1 15,0 0 2-15,0 0 6 0,0 0-3 0,0 0 6 16,0 0 6-16,5-10 5 0,-5 10 0 16,0 0 2-16,0 0-1 0,0 0 7 15,0 0-2-15,0 0 0 0,4-3-1 16,-4 3-1-16,0 0-1 0,0 0-2 0,0 0-1 15,0 0-4-15,0 0-3 0,0 0-4 16,0 0-1-16,4-4-7 0,-4 4 7 0,0 0-7 16,0 0 5-16,0 0-3 0,0 0-1 15,0 0-2-15,0 0 0 0,0 0-1 16,0 0-1-16,0 0 0 0,0 0-2 16,0 0-1-16,0 0-2 0,0 0-3 0,0 0 3 15,0 0-2-15,0 0 1 0,7 13 3 16,-5-6-1-16,2 3-3 0,2 0 4 15,2 3-1-15,-2-1 1 0,6 1-1 0,-4 0-1 16,4 0 5-16,1-1-9 0,-2 0-22 16,2 0-29-16,-1-5-36 0,4 0-27 15,-4 0-38-15,2-3-32 0,-3-1-25 0,2-3-541 16,-2-3 256-16,-3 0 169 0</inkml:trace>
  <inkml:trace contextRef="#ctx0" brushRef="#br0" timeOffset="122199.6872">8043 10803 36 0,'-2'-7'49'16,"2"1"-7"-16,2 2-1 0,2 0-7 15,0 0-12-15,5 2-16 0,1 2-14 16,1 0-68-16,2 2 26 0,1 0 17 16</inkml:trace>
  <inkml:trace contextRef="#ctx0" brushRef="#br0" timeOffset="122736.3637">8217 10799 105 0,'14'4'22'0,"-1"0"14"0,-3 0 12 16,1 2 16-16,-2-3 15 0,-1 5-5 15,0-1 15-15,0 3-9 0,4 1 13 16,-4 1-7-16,-2 1 3 0,3 0-1 0,-1 0-11 16,1 4-3-16,-3-4-10 0,1 0-5 15,-1-1-5-15,0-3-5 0,-2 0-3 0,2 0 1 16,-1-5-4-16,0 0-3 0,3 0-2 16,0-6-4-16,-8 2-7 0,19-3-4 15,-8-3 1-15,-1 2-6 0,3-2 1 16,-1 1-4-16,4-1-5 0,-2 2 0 0,4-2-1 15,-2 3 0-15,3-2-4 0,3 3 2 16,-2-3 1-16,8 1-2 0,2 1-4 16,-1-3 6-16,3 0-3 0,4-1-3 0,3-4 2 15,1 0-2-15,2-4 0 0,-2 0 1 16,0-4-2-16,-10 0 1 0,0-1-2 16,-5-1 1-16,-2 1 5 0,-8 2 6 15,-3 0 5-15,-2 2 2 0,-4 1 0 0,-4 3 3 16,-4 3-4-16,-2 2 3 0,-3 1 2 15,-4 2 1-15,1 2 2 0,-5 5 3 16,-2 3 6-16,-2 4 6 0,-1 4 5 0,2 0 4 16,1 5 2-16,0 8-3 0,4 2 6 15,7-3 1-15,0 5-5 0,4 5-2 0,2 4-6 16,4 1-2-16,0 10-3 0,2 4 0 16,9 17-2-16,-2 3-3 0,4-3-2 15,-3 0-4-15,2-3-1 0,-2-10-6 16,-3-9 2-16,-3 0-1 0,1-3 2 0,-3-7 2 15,-4-2 2-15,-2-5 11 0,-4-3 12 16,-2-2 6-16,-3-5 11 0,-2-2-4 0,-3-4 4 16,-4-5 0-16,2-4 11 0,-3-7-4 15,2-5-12-15,0-3-9 0,0-8-5 16,2-6-8-16,5-10-13 0,4-6-31 16,8-9-51-16,6-10-64 0,6-16-73 0,12 1-58 15,6 5-44-15,3 5-674 0,4 8 329 16,-9 10 217-16</inkml:trace>
  <inkml:trace contextRef="#ctx0" brushRef="#br0" timeOffset="122837.595">9338 11107 58 0,'15'-4'168'0,"-6"1"9"16,-1-1 10-16,-4 2 14 0,1 1 3 15,-5 1-18-15,6-4-17 0,-6 4-22 0,4-4-61 16,-4 4-90-16,0-6-136 0,0 6-350 16,-6-10 167-16,2 5 110 0</inkml:trace>
  <inkml:trace contextRef="#ctx0" brushRef="#br0" timeOffset="124177.8701">20789 8287 164 0,'-12'0'162'0,"1"1"-7"0,1 2-6 15,-1-1 5-15,-2-1-4 0,5 4-1 16,-2-4 6-16,0-1 3 0,2 1 0 16,0 2 2-16,8-3-10 0,-11-4-9 0,9-2-18 15,2-7-11-15,9-11-11 0,11-9-9 16,23-27-7-16,23-16-6 0,14-9-9 0,13-7 1 15,39-24-4-15,13 0 1 0,5-5 1 16,7 1 4-16,1-3-12 0,-7 0-1 16,-1 8-3-16,-3 6-7 0,-33 27-2 15,-4 6-2-15,-6 5-1 0,-11 7-8 0,-9 6-1 16,-19 14 0-16,-9 7-5 0,-11 6-2 16,-11 8 5-16,-7 4-6 0,-1 3-4 15,-8 0 1-15,2 4-1 0,-4 2-5 0,-1-1 1 16,-4 4-5-16,2 0-4 0,-3-1-3 15,-2 2-10-15,2 0-16 0,-4 2-23 16,0 3-27-16,-6 1-35 0,8-2-35 16,-8 2-40-16,0 0-37 0,0 0-44 0,0 0-672 15,0 0 316-15,-18 9 210 0</inkml:trace>
  <inkml:trace contextRef="#ctx0" brushRef="#br0" timeOffset="124675.7637">22218 6351 157 0,'-13'-4'190'0,"1"0"-15"15,3 3-11-15,1-3-8 0,2 0-12 16,-1 2-5-16,0 0-10 0,7 2-7 15,-8-2-9-15,8 2-7 0,-8-4-9 0,8 4-6 16,-8-2-10-16,8 2-6 0,0 0-11 16,-7-1-5-16,7 1-7 0,0 0-8 15,0 0-4-15,0 0-5 0,0 0-2 16,0 0 1-16,27 13 4 0,-5-9 0 0,5-3 1 16,9 2-2-16,13-2 3 0,13-1-3 15,3-1-2-15,24-2-3 0,-13 2-2 16,-11-3-5-16,-1 2-3 0,-1-2-2 0,-5 2-1 15,-9-2-3-15,-5 3-1 0,-9-2-2 16,-3 3 3-16,-2-1 4 0,-5 1 7 16,-1-2 5-16,-5 2 4 0,0-2 4 0,-4 2 0 15,-1 0 1-15,0 2-5 0,-4-2-3 16,-4 2-1-16,-2 3-3 0,-4 5-4 0,-4 3 1 16,-6 6-4-16,-7 8-3 0,-6 7 0 15,-5 2 0-15,-11 16-4 0,0-1-2 16,1 2 1-16,-2-1-2 0,-1 0-1 15,3-3-1-15,4-8-1 0,7-5-1 0,1-1-3 16,3-2-23-16,4-6-42 0,0-3-59 16,6-4-65-16,0-2-79 0,5 0-663 0,0-6 315 15,4-5 208-15</inkml:trace>
  <inkml:trace contextRef="#ctx0" brushRef="#br0" timeOffset="125589.9831">24796 5271 100 0,'4'-14'174'0,"2"1"6"16,-1 0-4-16,-3-2-8 0,-2 0-13 16,-4-1-8-16,-5 1-13 0,-5-1-12 15,-8 5-9-15,-9 3-12 0,-11 8-11 16,-14 6-8-16,-24 13-6 0,-4 7-9 0,3 10-12 15,-14 9 4-15,25-3-11 0,9 2-3 16,10 0-9-16,15-5 3 0,12-4-8 16,14-1-3-16,6-3-1 0,14 0 0 15,7 6-5-15,12 0 0 0,18 4-1 16,9 1-4-16,-2-2 0 0,1-1-1 0,-4-6-3 16,-11-2-2-16,-6-6-2 0,-9-2 0 0,-1-2 1 15,-8 2 0-15,-2-4 9 0,-6 1 4 16,-8-1 1-16,-2-1 7 0,-6 3 7 15,-4-2-1-15,-4-2 3 0,-1 2 2 16,-8-2-6-16,1-6-3 0,-3 5-2 0,-1-7-1 16,3-1-6-16,-3-1-1 0,0-2-1 15,8-3-7-15,-4-2-24 0,5-1-35 0,1-6-37 16,0-4-44-16,6-3-42 0,3-5-43 16,7-6-569-16,4-6 265 0,7-5 175 15</inkml:trace>
  <inkml:trace contextRef="#ctx0" brushRef="#br0" timeOffset="126038.9955">24855 5311 141 0,'11'13'142'16,"0"6"1"-16,-1 2-6 0,2 7-7 16,0 5-6-16,0 2-5 0,1 7-9 0,-3 1-5 15,1 3-8-15,-4-6-12 16,-3 0 0-16,-2 0-7 0,-2-6 2 0,-2-1 2 15,-2-5 3-15,-3 0 3 0,3-5 6 16,-3 1 4-16,1-9 5 0,0 0 8 0,-1-6-6 16,1-3-11-16,2-4-12 0,4-2-10 15,0 0-8-15,-10-15-9 0,10 1-3 16,2 1-10-16,4-4-2 0,0 2-9 0,0 0-3 16,3-1-6-16,-1 4-4 0,1 1-3 15,2 3-8-15,-3 5 4 0,2 0-1 16,4 6 1-16,0 0-3 0,3 3 0 0,0 5 0 15,2-3-4-15,3 4 4 0,-2-2-2 16,4-1 0-16,1 0 0 0,-1-1 1 16,-2-2-1-16,4-2 0 0,-3-2 1 0,-1-2 1 15,-2-4 1-15,2 0-1 0,-6-2 1 16,2-1 3-16,-6-5-1 0,-1 2-2 16,-3-7 0-16,-4 3-5 0,-2-4 2 15,-6 0-6-15,0 4 0 0,-8-3-3 0,-1-1-4 16,-2 5-7-16,-2 0-14 0,3 3-19 15,-2 3-27-15,2-1-36 0,1 2-29 16,2 5-33-16,3-2-30 0,-1 2-24 0,9 1-502 16,0 0 248-16,0 0 163 0</inkml:trace>
  <inkml:trace contextRef="#ctx0" brushRef="#br0" timeOffset="126988.8822">25391 5629 348 0,'17'-4'15'0,"-3"1"16"0,2 1 10 15,-6-1 9-15,3 3 6 0,-5 0-2 16,3 5 7-16,2-2-5 0,-1 3 3 15,1 2-10-15,2 1-3 0,-3 3-3 0,1-1-3 16,-2 2 1-16,2-1-5 0,-3 1-6 16,-2-2-1-16,1-1 9 0,-4-1-1 0,1-1 6 15,-2-1 3-15,-2-2 8 0,0-1 0 16,-2-4 3-16,0 0-10 0,0 0-4 16,0 0-4-16,4-18-5 0,-2 9-2 15,5-3-7-15,-3 1-2 0,5 0-4 0,-1-3-3 16,3 3-1-16,5-1-5 0,4 3 0 15,3 0 0-15,2 1-1 0,5 0-5 16,5 2 4-16,4-3-1 0,1 2-4 16,2-2 2-16,9-2 3 0,-2-3 0 0,-1 0 5 15,-3 2 6-15,-7-1 2 0,-2 0 18 16,-4-1 14-16,-5-1 12 0,-3 2 6 16,-6 1-4-16,0-1-6 0,-8 4-2 0,-4-2-7 15,-3 4-6-15,-6 3-4 0,-3 1-5 16,-4 3-4-16,-6 3-1 0,0 3-8 15,-5 4 1-15,-3 1-2 0,4 2-5 0,-2 3-2 16,1-1 0-16,2 2-4 16,2-4-2-16,0 2-3 0,4-3 2 0,5-1-4 0,-2-2-2 15,5 2 1-15,-2-4 0 16,7-1 1-16,0 0 0 0,0-6 0 0,7 3 1 16,-7-3-6-16,15-2-3 0,-7-2-7 15,3 1-9-15,-2-2-8 0,1 2 1 16,1-2-2-16,-1 0 4 0,-2 4-2 0,1-4 0 15,0 4-1-15,-3 1 0 0,-6 0 6 16,16 3-1-16,-6 0 6 0,0 3 1 16,2 1 4-16,3-1-4 0,0 1 6 0,4-1 1 15,1-2 0-15,2-1 3 0,2 0-2 16,1-3-1-16,3-4 2 0,4-2 0 16,1-4 1-16,1-4 1 0,0 1-2 0,-4-1 1 15,-3-6 4-15,-1 4-1 0,-5-2 2 16,-2 3 4-16,-4 2 5 0,-3 1 2 15,2 1 2-15,-6 1-1 0,0 2 2 0,-2 6-6 16,-2-3 1-16,-4 5-1 0,0 0-2 16,0 0-2-16,11 18 2 0,-8-8-1 15,1 6 1-15,-2 3-5 0,2 4 5 0,2 1-2 16,-1 4 0-16,1 2-2 0,-2 1 2 16,0-3 0-16,0 0-1 0,1 1 5 15,-5-3-5-15,0 1 1 0,-7-4 1 0,-3 2 0 16,-1-4 1-16,-3-3-1 0,-4-4 5 15,4-3 2-15,-1-3 9 0,0-2-2 16,3-4 1-16,1-4-1 0,2-2-1 16,1-3-4-16,1-1-3 0,5-5-3 0,2 0-1 15,2-5-1-15,7-5 1 0,0 1-3 16,3-8-1-16,5 2 2 0,5-6 2 16,0-4-6-16,0 1 7 0,-1-2 1 15,0-1-3-15,-2 1 2 0,-2 0 5 0,-2 7 4 16,-3-1 8-16,-3 8 5 0,-1 2 3 15,1 2 0-15,-5 4-3 0,-1 1-3 0,-1 5-4 16,-2 4-4-16,-5 1-2 0,3 4-2 16,2 2-5-16,0 0 2 0,-11 14-3 15,11-5-4-15,2 3 4 0,1 0-2 16,3 6-1-16,7-2-5 0,-1 3 8 0,8-1-4 16,3 0-14-16,4-4-34 0,3-2-43 15,1-5-50-15,2-1-60 0,-1-7-675 0,3-4 296 16,3-3 196-16</inkml:trace>
  <inkml:trace contextRef="#ctx0" brushRef="#br0" timeOffset="127271.9971">27939 4313 107 0,'-2'-10'284'0,"2"2"-28"16,0 5-27-16,0 3-20 0,0 0 1 15,-4 34 1-15,0-3-6 0,-2 10-5 16,-3 35-4-16,-2 16 9 0,-1 28 1 0,-1 14-10 16,-1 0-15-16,0 5-17 0,4-1-19 15,-2-5-15-15,0-3-7 0,4-8-14 16,4-21-11-16,-4-1-6 0,3-4-14 0,1-5-9 16,0-3-3-16,4-17-4 0,0-15-11 15,0 2-4-15,0-14-4 0,2-2-5 0,0-11-30 16,-2 0-23-16,2-2-37 0,0-10-50 15,3-4-78-15,-1-3-85 0,2-7-961 16,0-5 417-16,-6 0 275 0</inkml:trace>
  <inkml:trace contextRef="#ctx0" brushRef="#br0" timeOffset="131697.8736">28189 5478 6 0,'0'0'124'0,"15"-5"14"16,-11 1-19-16,5 0 0 0,2-4-7 15,3-1 1-15,4-5-11 0,0-4 1 16,5-6-6-16,3 2-3 0,0-10-7 0,0-4-13 16,-2-3-2-16,-1 4-3 0,-1-7-7 15,-4 3-1-15,-5 3-4 0,0 2 6 16,-5-1 2-16,-1 9 12 0,-1 1 3 15,-4 1-6-15,0 5-1 0,0 3-7 0,-4 4-9 16,0 5-9-16,-2 3-2 0,4 4-4 16,-17 13-1-16,9 6-6 0,-3 6 2 0,2 10-5 15,1 2 1-15,2 11-3 0,2 5-1 16,0-3-8-16,4-3 1 0,-2-1-1 16,4-2-2-16,-2-3-1 0,2 1-1 15,0-9-2-15,0-2 1 0,2-5-1 0,-2-2 3 16,0-6 1-16,0 0 9 0,2-4 8 15,-2-3-1-15,5-6-3 0,4-3-4 16,-1-2-2-16,5-6-3 0,4-4-5 0,0-4-2 16,5 0 0-16,-2-3-3 0,4 2-4 15,-3-1 0-15,-1 3-2 0,-4 2-2 16,-1 1-3-16,-2 5-1 0,0 1 0 0,-1 4-1 16,4 1 2-16,0 5-1 0,2 4 1 15,-1-1-2-15,4 3 2 0,-2-1-1 16,1 2 3-16,1-1-2 0,0-3 0 15,0 1 2-15,3-2-1 0,-1-1 3 0,3-4-2 16,-8 0 0-16,4-3-2 0,0-3 4 16,-1-3 0-16,0 2-4 0,-4-6 3 0,3-1-3 15,-6-1 0-15,1-1 1 0,0-2 0 16,-2-3-3-16,-3 3 2 0,-4 2-5 16,2 1 4-16,-2 2-1 0,-4-1-4 0,2 4-1 15,-1 3-2-15,-3 1 0 0,-2 3 3 16,0 0 0-16,0 0 0 0,4 17 0 15,-2-8 1-15,0 3-5 0,3-1 6 0,-3 0 0 16,4 3 2-16,3-1 3 0,-1-1-4 16,0-1 2-16,6-1 3 0,-2-3-1 15,2 1 1-15,4-3-2 0,-4-3 3 0,3 0-3 16,1 0 2-16,0-4 0 0,0-2-2 16,-4-1 3-16,1-1-1 0,-5-3-2 15,-1 1 0-15,-2-4-5 0,-5 3 3 16,-2-3 1-16,-2 1-5 0,-7 1 1 0,-2-1-1 15,-4 3-1-15,-1 1 4 0,-2 1-3 16,2 0 3-16,1 3-4 0,2-3-1 16,3 2-6-16,-1 0-6 0,3 2-1 0,3 1 3 15,5 1 3-15,0 0-1 0,0 0 3 16,13-11 1-16,0 10-1 0,1-4 3 16,4 4 0-16,0-3 3 0,2 4-6 0,-2-2 3 15,1 2 1-15,-1 2 0 0,0 2 0 16,0 0-2-16,-2 2 3 0,1 2 0 15,-2 0 2-15,2 6-1 0,3-1 2 0,-6 1 0 16,5 1 2-16,-4-1 0 0,2 1-2 16,-1-4 2-16,2 0-2 0,-4-1 2 15,2 0 1-15,0-3 2 0,1-1-2 16,0-3 1-16,2 0-1 0,-2-1 3 0,0-4-1 16,0-1-1-16,0-2-1 0,-2-3 3 15,-1 1-7-15,2-3 6 0,-4-1-1 0,0 1-1 16,1-1-5-16,-2 1 7 0,0 1-4 15,-3-1-5-15,-2 4-3 16,3-1-4-16,-4 4-4 0,3 0 4 0,-2 3 0 16,-6 0 3-16,14 6-1 0,0 0 2 0,-4 1 3 15,5 1 0-15,-1 2 1 0,2-3 2 16,0 1 0-16,2-1-1 0,0-1 1 16,1 0 4-16,-1-1-1 0,0-1 2 15,2-2-1-15,-2-2 4 0,-1-3-3 0,0-2-2 16,-2 0 4-16,0-3-1 0,-4-3 2 15,-1-1-1-15,-4-3-2 0,-2 2-3 16,-1-5-2-16,-6 2-11 0,-1-1-8 0,-2-1-14 16,-2-1-15-16,-2 1-18 0,-2 2-21 15,4 1-27-15,0 1-30 0,1 1-32 16,1 0-491-16,0-3 228 0,3 2 150 0</inkml:trace>
  <inkml:trace contextRef="#ctx0" brushRef="#br0" timeOffset="132221.8358">30595 4646 58 0,'3'13'121'16,"2"5"2"-16,1 8-2 0,-2 3-1 15,4 9 0-15,1 8-6 0,-1 5-3 0,-1 2-13 16,5 22-9-16,-3-13-8 0,-3-6-5 15,0-2-7-15,-4 2-9 0,2-4-5 16,2-10-6-16,-6-2-3 0,2-8-4 16,-2-1-3-16,0-4-5 0,0-5 2 0,0-1-3 15,-2-4-2-15,-2-7-3 0,2-3-4 16,-2-3 0-16,4-4-5 0,0 0-2 16,-12-21-5-16,10 4 1 0,0-4-7 0,4-4 2 15,0-2 1-15,4 1-5 0,2 1 0 16,4-2 0-16,0 1-2 0,0 5 0 15,4 2-3-15,-2 3 7 0,3 3-2 16,-2 5 0-16,2 6 0 0,2 2 0 0,0 1 0 16,2 8 0-16,1 1 1 0,-4 3 1 15,2 2-2-15,3 5 0 0,0-4 1 16,0 5 3-16,-1-7 3 0,1 5 6 0,0-6 12 16,2-3 11-16,1-1 8 0,2-3 2 15,-1-5 7-15,-1-1 3 0,0-2 5 16,0-6-3-16,-3-4-1 0,5-4 1 0,-6-4-2 15,-4-1-1-15,-7-2-1 0,-3-2-3 16,-3 0-7-16,-5 2-4 0,-7-2-1 16,-1 3-6-16,-7 0-6 0,-7 3-3 15,2 5-5-15,-10 3-4 0,7-1-6 0,-3 6-23 16,5 4-29-16,0 2-34 0,0 4-42 16,3 3-53-16,0 5-46 0,1 1-611 0,4 2 281 15,-4 1 185-15</inkml:trace>
  <inkml:trace contextRef="#ctx0" brushRef="#br0" timeOffset="133353.0495">32285 5148 117 0,'-9'-25'212'15,"-3"4"-15"-15,-1 1-19 0,1 5-21 16,-6 2-17-16,0 3-14 0,-6 2-14 0,-3 6-14 16,-3-3-9-16,-4 7-8 0,-4 3-6 15,0 1-10-15,0 6-9 0,2 3-5 16,4 0-5-16,2 3-5 0,5 3-9 0,6-6-6 15,4 1 2-15,5-3-5 0,6 1 0 16,4-4-1-16,2 0-4 0,6-7-1 16,2 3-2-16,6-5-1 0,-2-2 1 0,7 1-3 15,-1-1-1-15,0-4-4 0,2-1 2 16,-1 3-2-16,0-1-2 0,-4-1-2 16,3 4-5-16,-8 1 6 0,4 4-6 15,0 2 5-15,-2 5 2 0,1 5 1 0,-2 4 5 16,0 9-2-16,-1 5 4 0,-4 4 3 15,1 8-1-15,-2 3-2 0,-1 3 0 0,-4-1-4 16,0 0 0-16,-2-4 1 0,-4-5 1 16,0-3 2-16,-5 0 3 0,0-6 13 15,-3-2 11-15,0-4 11 0,-4-6 5 16,2-6 1-16,-3-4-2 0,2-5-1 0,-4-4-6 16,5-5-5-16,-2-5-6 0,6-4-3 15,-3-7-3-15,7-5-8 0,1-5-2 16,8-9-11-16,1-2-8 0,4-10-7 0,5-1-5 15,1 1-1-15,10-13 0 0,-3 16 0 16,0 5-1-16,-2 8 1 0,-1 3 3 16,0 6-4-16,-5 4 4 0,2 2-2 0,-5 6 2 15,1 4 0-15,-1 3-1 0,1 2 2 16,0 2 1-16,-11 2 0 0,16 8 2 0,-4 0 2 16,-4 1-1-16,2 3 2 0,1 0 0 15,-1 2 0-15,1 1 1 0,2 1 0 16,-5-3 0-16,2-1-1 0,4 1 2 15,-4-1 0-15,0-4 0 0,1 0 0 16,0 1 2-16,2-2-1 0,-1-4 3 0,1 0-2 16,2-3 2-16,-3 0-4 0,4-5 1 15,0 4 1-15,-1-5-1 0,0 2 0 0,2-4-2 16,-3 2 0-16,2-1-2 0,-2 1 2 16,-1 0-2-16,-3 0-1 0,3 3 0 15,-4 0-1-15,1 2 0 0,0 1 1 0,2 4-1 16,-4-1 2-16,2 6 2 0,1-1 0 15,0 0 0-15,-1 0 0 0,1 2 2 16,-3-1-1-16,0-3 0 0,0 0 3 0,-2-1 0 16,0-1 3-16,-2 0-2 0,2-4 0 15,-6 0-1-15,11-8 0 0,-7 3-2 16,1-4 3-16,-1-3-4 0,2-1 0 0,0 0-1 16,-1-4-2-16,1 3 0 0,0-3-1 15,3 3-2-15,-3 1-2 0,3-1-1 16,-1 3 0-16,2 1-1 0,4 3 1 0,-4 1 1 15,3 2-1-15,-1 3 3 0,6 1 1 16,-2 0 0-16,4 1 1 0,-2-1 1 16,4 2 1-16,-1 0 2 0,-1-2-1 15,2 0 3-15,-1-2-1 0,0-1 0 0,-2-1 0 16,5-4 3-16,-6-2-1 0,2-1-2 16,-5 1 4-16,1-3 0 0,-5 2-1 0,0-2 3 15,-3-2 1-15,-2 5 3 0,0 0 1 16,0-2-2-16,-6 5-2 0,-4-1-2 15,2 3-1-15,-2 3-1 0,4 2 0 0,0 0-2 16,-16 7 3-16,12 2 0 0,4 3 3 16,-2 0 3-16,6 5 1 0,-2 0 1 15,6 5-2-15,0-2 2 0,6 1-2 16,-2 2-1-16,3-4-1 0,0 0-16 0,0-4-39 16,-1-1-61-16,2-7-66 0,-4-1-61 15,-4-6-574-15,0-5 274 0,-3-1 181 16</inkml:trace>
  <inkml:trace contextRef="#ctx0" brushRef="#br0" timeOffset="133472.1212">33001 4828 178 0,'-30'-22'232'0,"5"5"-5"0,7 6-18 0,4-1-18 16,1 5-22-16,4 1-34 0,3 1-56 16,0 2-64-16,1 0-101 0,5 3-373 0,-4-3 156 15,4 3 103-15</inkml:trace>
  <inkml:trace contextRef="#ctx0" brushRef="#br0" timeOffset="133939.0801">29129 5673 12 0,'-4'-6'245'0,"2"2"-23"0,-3 1-20 16,5 3-21-16,0 0-18 0,0 0-15 16,-16 13-7-16,11 2-3 0,1 2-7 0,0 4-7 15,1 6-6-15,-1-1-13 0,2 5-3 16,0 1-9-16,0 7-10 0,0-3-5 15,0 1-9-15,0 1-6 0,0-1-5 16,0-3-10-16,2-1-18 0,0-1-26 16,0-3-26-16,-2-2-38 0,2-1-44 0,0-5-39 15,0-2-39-15,0-3-514 0,-2-5 236 16,0-6 157-16</inkml:trace>
  <inkml:trace contextRef="#ctx0" brushRef="#br0" timeOffset="134113.8553">28733 5972 106 0,'-4'-12'221'0,"0"3"-11"0,6 1-23 16,4-1-19-16,2-1-15 0,10 3-8 15,2-5-13-15,6 1-13 0,6-1-12 16,1 3-11-16,4-1-14 0,1 1-6 0,-2 3-18 16,-2 0-23-16,-5 3-42 0,-1 3-47 15,-3 0-49-15,-4 3-42 0,-4 3-395 16,-6 3 184-16,-4 5 121 0</inkml:trace>
  <inkml:trace contextRef="#ctx0" brushRef="#br0" timeOffset="134283.9972">28583 6641 153 0,'0'18'175'0,"8"-4"12"16,3-1 9-16,8-3-4 0,2-3-12 0,9-3-19 15,2 0-13-15,3-2-16 0,8-4-15 16,-1 0-27-16,2-4-34 0,1-1-45 15,5-5-52-15,-2 1-45 0,-1-3-38 16,-3-6-402-16,-2-5 178 0,-2 0 119 0</inkml:trace>
  <inkml:trace contextRef="#ctx0" brushRef="#br0" timeOffset="134491.6621">29510 6048 16 0,'4'-12'174'0,"0"5"-2"15,-1 0-4-15,-3 2-15 0,0 2-15 16,0 3-12-16,0 0-4 0,0 0 9 15,2 25 5-15,-2-10 1 0,2 6-5 0,-4 1-5 16,0 5 8-16,4 6-10 16,-2 7-12-16,-2 2-11 0,2 1-9 0,0 3-9 15,-3 5-6-15,1-5-9 0,2-2-9 0,0 0-15 16,-2-2-21-16,4-3-25 0,-2-5-32 16,0-6-25-16,2-2-38 0,1-3-18 15,1-4-20-15,-2-4-16 0,4-7-28 16,1-2-467-16,1-8 219 0,-8 2 145 0</inkml:trace>
  <inkml:trace contextRef="#ctx0" brushRef="#br0" timeOffset="134860.498">29709 6484 473 0,'13'-28'15'0,"-5"3"36"0,3 5 27 0,-5 6 28 15,-2 2 11-15,0 5-4 0,-2-3-4 16,3 5-9-16,-5 1-6 0,0 4 7 0,0 0 10 16,0 0 1-16,7 17-2 0,-5-2-3 15,-2 4-8-15,2 0-5 0,0 2-10 16,0 6-4-16,0-1-11 0,0 1-5 15,0 2-3-15,0-4-8 0,-2-5-3 0,0 1-4 16,2-4 2-16,0 1 16 0,-2-6 13 16,2-2 15-16,-2-2-9 0,0-6-4 0,0-2-9 15,0 0-7-15,0 0-7 0,-2-32-7 16,2 13-3-16,2-8-12 0,-2-2 2 16,4-3-8-16,3 0-4 0,4-3-2 15,-1 2-4-15,5 2-3 0,0 1-5 0,2 4 4 16,-1 7-4-16,2 2-7 0,-1 4 5 15,-3 3-5-15,4 5 1 0,-4 0-4 16,2 8 4-16,-6 0 1 0,0 5-1 16,-2 2 6-16,-3 5-2 0,-5 0-1 0,-5 2-1 15,-3 6 3-15,-4-3 3 0,-6 5-11 16,-2-1 5-16,-4-2-18 0,-1-1-31 0,1-3-41 16,4-3-53-16,-2-2-66 0,3-3-84 15,2-5-652-15,0-1 320 0,5-2 210 16</inkml:trace>
  <inkml:trace contextRef="#ctx0" brushRef="#br0" timeOffset="135361.1035">30795 5992 213 0,'4'-1'220'0,"-4"1"-19"15,0 0-14-15,0 0-8 0,6 19-14 16,-8-4-12-16,0 2-14 0,4 7-11 0,-2 6-12 16,0 4-8-16,0 6-11 0,0 4-10 15,0 2-4-15,-2 5-11 0,2-5-7 16,-4-5-5-16,0 0-3 0,0-5-5 0,0-8-2 16,-3-1 3-16,0-4 5 0,-1-4 1 15,0-6-4-15,-3-6-3 0,3-2-2 16,-1-8-4-16,0-2-5 0,3-5-6 0,-2-5-3 15,4-2-4-15,2-4-4 0,0 0-7 16,4 0-3-16,4 0-1 0,0 0-5 16,5 1 1-16,0 2-3 0,-1 5-2 15,1 1-2-15,1 5 0 0,3 3-2 0,0 4 0 16,1 4 3-16,2 3 1 0,1 0-2 16,0 7 0-16,0-3 0 0,-1 3 5 0,4 2-4 15,-3-3-2-15,5 0 1 0,-4-3 1 16,4 1 1-16,1-3 1 0,1-4 3 15,-3-1-2-15,0-3-2 0,3-1 3 0,-5-4 2 16,-2 0 7-16,0-5-1 0,-3-1-3 16,-2-1 0-16,-6-5-5 0,-2 3 2 15,-4-3-5-15,-4 3-4 0,-4-2-3 0,0 3-5 16,-5 0-11-16,0 1-18 0,-1 3-28 16,-1 1-29-16,0 0-34 0,3 5-41 15,-3-1-54-15,1 2-607 0,0 0 282 16,2 2 186-16</inkml:trace>
  <inkml:trace contextRef="#ctx0" brushRef="#br0" timeOffset="136017.4821">31589 6217 169 0,'-2'-3'172'0,"2"3"-23"16,0 0-9-16,0 0-11 0,0 0-13 16,-7 20-7-16,7-10-11 0,2 3-7 15,1 5-5-15,-1 1-9 0,0-2-3 0,0 4-4 16,0-2-7-16,-2-2-8 0,2 1 0 15,0-1 4-15,-2-3 3 0,2-2 10 16,-2 0 11-16,2-3 10 0,0 0 11 0,0-5 5 16,-2 2 0-16,0-6-10 0,4 2-6 15,-4-2-12-15,0 0-9 0,10-15-5 16,-6 6-7-16,-2-3-8 0,4-1-6 0,0 0-6 16,-2-2-1-16,3 2-7 0,-1 2-2 15,-1 1-5-15,-1-1-4 0,0 4 0 16,2-1-7-16,-1 2-1 0,-3 2-3 0,4 1-1 15,-6 3 1-15,0 0-2 0,17 5-1 16,-10 3-1-16,1 0 1 0,0 3-3 16,-2 0 0-16,1 1 2 0,2-2 0 15,-5 2-1-15,2 0-3 0,-2-3 4 0,3 0-3 16,-3-1 3-16,-2-2 0 0,4 2 8 16,-2-4-2-16,0 2 10 0,1-5 2 15,0 1-10-15,-5-2 9 0,0 0-9 0,18-7 0 16,-8-1 0-16,4-1-1 0,-4-1-1 15,3-2-4-15,1 1-2 0,0-1 3 16,-2 3-4-16,2 0-7 0,0 1 3 0,-4 0-4 16,3 3-4-16,-3 1 3 0,-1 2-5 15,2 0 6-15,-1 6-2 0,0 0 1 16,4 1 1-16,-2 3 1 0,-2 2-2 0,1-2 4 16,2 4-3-16,-2 0 0 15,-1 0-3-15,2 1-14 0,0-1-24 0,-2-3-20 16,0 2-31-16,1-1-38 0,2 1-34 0,-1-3-34 15,1-1-33-15,0-1-597 0,2-2 282 16,1 0 187-16</inkml:trace>
  <inkml:trace contextRef="#ctx0" brushRef="#br0" timeOffset="136438.9921">32641 6342 6 0,'-2'-10'232'0,"-2"2"-13"0,-4-1-19 16,0 1-18-16,-4 1-18 0,-3 1-15 16,0 2-15-16,-2 2-11 0,-2 2-13 0,0 2-13 15,0 0-7-15,2 3-8 0,-4 3-10 16,2 4-7-16,2-3-6 0,3 4-7 15,-2 1-4-15,6-3-4 0,1 1-4 16,3-2-4-16,0 2-4 0,1-1-1 0,5-4-1 16,-2-1-3-16,4 0-3 0,3 0 2 15,-1-5-3-15,4 0-4 0,-8-1-2 0,17-2-2 16,-7-3 1-16,2-1-6 0,0 0 1 16,3-1-1-16,-2 1-4 0,-3-1-1 15,1 1-1-15,-3 1-4 0,3 3 0 16,-2-3 1-16,-1 4 0 0,-2-1-1 0,-6 2-4 15,17 5 6-15,-8-1-2 0,-1 3 1 16,2 1-2-16,1 2-7 0,0 2-15 0,-1-3-24 16,1 1-20-16,1 2-40 0,2-4-40 15,-4 0-31-15,2 0-480 0,3-3 224 16,-2-1 148-16</inkml:trace>
  <inkml:trace contextRef="#ctx0" brushRef="#br0" timeOffset="136903.0462">32855 6417 92 0,'0'0'122'0,"0"0"3"16,0 0 5-16,0 0-9 0,0 0-10 16,-24 11-9-16,20-4-8 0,0 2 0 15,0 0-14-15,-1 1-5 0,3 0-7 16,0-2-2-16,2 3-9 0,2-3-3 0,0 1-5 16,1-1-4-16,1-3-2 0,4-1-4 15,2-2-3-15,4-4-4 0,0-2-1 16,3-1-2-16,4-5-4 0,0-3-1 15,1 0 0-15,3-5-5 0,-4-3-3 0,2 1 0 16,-1-8-2-16,-4 2-1 0,0 0 1 16,-2 1-1-16,-3 4 3 0,0 0 6 0,-4 3 4 15,-1 3-2-15,-2 4-9 0,0 2 3 16,-4 4 2-16,0 4 3 0,-2 1 2 16,0 0 6-16,-8 18 0 0,2-5-1 15,0 0-3-15,-3 4 1 0,2 0-2 0,1 0-1 16,0 0-2-16,0-3 5 0,4 1 0 15,-3-4 3-15,5 0 1 0,-2-1 5 16,4-2 4-16,3-5-6 0,3 3 0 16,2-6-4-16,4 3-4 0,0-6-4 0,3 3 0 15,0-2-3-15,0 1-4 0,0-2-1 16,0 3-3-16,-3 0-1 0,4 3-1 16,-2-2 1-16,1 1-1 0,1 3-4 15,0 0 4-15,0 1-2 0,0 0 0 0,4 1-1 16,-3-1 1-16,4 0-5 0,-6-3-12 15,2 3-36-15,0-3-47 0,2-1-38 0,-2-3-67 16,0 0-598-16,1-4 271 0,-4-1 178 16</inkml:trace>
  <inkml:trace contextRef="#ctx0" brushRef="#br0" timeOffset="138481.8694">14412 13219 157 0,'-6'3'174'0,"0"-1"-5"15,3 2-2-15,3-4 6 0,13 8-1 0,5-7 6 16,23-4-6-16,19-4-5 0,33-12-5 16,29-11-7-16,9-2-7 0,18-6-12 15,11 0-2-15,48-5-14 0,-5-3-9 16,-4-7-6-16,-44 19-8 0,-7 1-8 0,-11 2-12 15,-8 1-8-15,-10 2-2 0,-30 8-5 16,-8 2-7-16,-22 3-5 0,-11 4-4 16,-10 1 2-16,-3 3-6 0,-9-1 1 0,0 1-4 15,-3 1 3-15,-1 0-13 0,-6 2-7 16,2 1-20-16,-4-1-24 0,-3 0-45 16,-3 0-48-16,-3 2-51 0,-5 2-38 0,0 0-36 15,0 0-667-15,-32 10 309 0,10 1 203 16</inkml:trace>
  <inkml:trace contextRef="#ctx0" brushRef="#br0" timeOffset="138774.8234">14933 13590 1 0,'-16'12'200'0,"12"-3"2"15,13-5 5-15,10-4-8 0,6-1-9 16,15-5-8-16,18-6-2 0,31-9-6 0,27-8-4 15,13-3-8-15,6-3-6 0,5-3-11 16,-2 0-4-16,-4 0-8 0,-8 0-15 16,-9 2 3-16,-9 2-11 0,-21 7-3 0,-12 0-3 15,-6 4-1-15,-17 7-9 0,-11 2 5 16,-11 3 4-16,-6 1-3 0,2 2-7 16,-5 1-10-16,-3 1-4 0,-2 1-10 0,-1-1-8 15,-2 0-10-15,-3 2-22 0,-1 0-33 16,-1 0-31-16,-2 1-43 0,-4-1-52 15,-2 4-55-15,7-6-47 0,-7 6-41 0,-2-2-757 16,2 2 350-16,-9-2 231 0</inkml:trace>
  <inkml:trace contextRef="#ctx0" brushRef="#br0" timeOffset="144923.0063">15360 14228 109 0,'-6'-4'222'0,"1"2"-23"16,5 2-17-16,0 0-6 0,-12 11-2 0,10 3 1 15,-2 9-4-15,2 5-8 0,0 13 1 16,0 0-4-16,2 18-1 0,0 3-9 0,0 23-11 15,4 5-2-15,0 3-11 16,2 3-8-16,-2 1-3 0,7-1 2 0,-3-6-20 16,7-1-8-16,4-6-7 0,11-9-2 15,4-6 9-15,13-10-1 0,11-7-10 0,15-17-6 16,9-8-1-16,14-9-11 0,9-17-5 16,3-8-6-16,24-14 1 0,5-5-10 15,-1-6-4-15,-1-3-9 0,-6-4-16 16,-15 6-12-16,-10-5-13 0,-26 11-6 0,-8 1-15 15,-21 6-15-15,-11 4-26 0,-10 3-37 16,-8 1-37-16,-3-3-37 0,-6 4-33 0,-2 0-23 16,-5 3-27-16,-4-2-632 0,-2-2 307 15,-7-1 202-15</inkml:trace>
  <inkml:trace contextRef="#ctx0" brushRef="#br0" timeOffset="145156.1616">16903 14897 134 0,'-6'0'169'0,"6"0"9"16,0 0 3-16,0 0-7 0,0 0-10 0,36 13-6 16,-10-5-5-16,9 5-5 0,1 0-8 15,6 2-4-15,1 6-9 0,-3 7-7 0,-4-7-3 16,-4 11-6-16,-5 2-3 0,-3 4 0 16,-8 4-3-16,-7-5-8 0,-7 6-6 15,-6-3-10-15,-9 6-6 0,-3 1-11 16,-6-1-3-16,-10 9-8 0,-1-3-18 0,-1-12-27 15,6-12-41-15,5-6-45 0,-1 1-51 16,6-11-65-16,2-4-712 0,4-8 308 0,4-6 204 16</inkml:trace>
  <inkml:trace contextRef="#ctx0" brushRef="#br0" timeOffset="146040.9344">17830 14082 111 0,'-10'-14'280'0,"-1"5"-28"0,5 1-28 0,2 4-22 15,4 4-17-15,0 0-8 0,0 0-14 16,25 27-15-16,-4-6-13 0,2 3-11 15,7 7-10-15,4 2-13 0,-3 0-8 16,14 13-8-16,-5 0-9 0,-4-6-10 0,-6-8-16 16,-1 2-20-16,1-7-36 0,-6-2-22 15,-3-4-27-15,-2 0-19 0,0-4-10 16,-5-7-4-16,2-2-10 0,-4-7-17 0,1-2 6 16,-3-5 10-16,1-6 8 0,-2-5 8 15,-1-4 18-15,-2-5 7 0,-2-5 26 16,0-3 24-16,1-3 36 0,-3 7 16 15,-2 2 28-15,0-1 29 0,-2 6 16 0,-1 4-1 16,1 3-14-16,-2 5 0 0,2 7 10 16,2 4 5-16,-8 17 3 0,4 1-1 0,0 10-16 15,-1 8 16-15,1 6-6 0,2 11-3 16,2 6-1-16,0 1-6 0,2 0-9 16,0 23-7-16,0-3-7 0,3-11-5 15,-3-11-5-15,2 3-10 0,-2-4-2 16,-2-1-9-16,-2-3-15 0,2-11-16 0,0-2-26 15,0-6-32-15,-2-3-45 0,2-5-50 16,0-5-45-16,2 1-43 0,4-9-67 0,-2-2-728 16,4-7 346-16,0-4 228 0</inkml:trace>
  <inkml:trace contextRef="#ctx0" brushRef="#br0" timeOffset="146651.9833">16010 16048 79 0,'-23'-8'241'0,"6"-1"3"16,2 5-2-16,3 1-10 0,0-3-22 16,6 3-21-16,2 3-13 0,4 0 14 15,0 0-2-15,16 16 7 0,10 7 5 0,15-3-3 16,22 20-25-16,7 2-5 0,23 14-1 15,6 6 0-15,8 5-8 0,8 1-4 16,4 3-14-16,4 3-10 0,2 2-12 16,-5 0-12-16,-3 1-7 0,-4-4-10 0,-10 1-9 15,-10-8-8-15,-2 0-5 0,-14-8-6 16,-19-11-8-16,-5 1 1 0,-15-14-10 0,-6-4 5 16,-2-4-5-16,-9 0-10 0,-1-5-2 15,-4-6-11-15,-1 1-17 0,0 1-27 16,-2-8-25-16,-3 5-40 0,2-3-44 15,-2-3-43-15,-2-7-65 0,2 5-66 0,1-6-50 16,-5-7-833-16,5 1 404 0,-1-7 267 16</inkml:trace>
  <inkml:trace contextRef="#ctx0" brushRef="#br0" timeOffset="147141.7908">18652 16874 8 0,'-11'6'245'0,"-2"6"-2"0,3-3-10 0,-1 10-9 15,-1 2-15-15,0 0-14 0,2 2-20 16,2 3-14-16,-3 5-16 0,5-6-16 0,-1 0-9 16,1 3-14-16,2-5-9 15,-5 1-9-15,5-8-6 0,2 3-9 0,-2-4-5 16,2-3-1-16,-2-4-3 0,0-2-10 15,-6-6-5-15,10 0-6 0,-16-14-3 0,8 0-7 16,-1-7-7-16,0-6 1 0,1-5-5 16,2-2-2-16,1 0 1 0,3 3-2 15,4 3 2-15,3 1 0 0,-1 0 0 16,6 6 0-16,6 6-2 0,0 2 10 0,8 3-1 16,-1 8 0-16,7 8 4 0,6 1 0 15,4 7-3-15,5 1-2 0,1 6 0 16,15 11-7-16,-12-11 2 0,-9 0-4 15,0 0-1-15,-8-5 0 0,-5-3 9 0,-3-1 5 16,-1 1 24-16,-8-6 15 0,0-7-6 16,-3-3-6-16,-1-5-4 0,-4-6-2 0,1-3-4 15,-4-4-4-15,-2-9-6 0,-2-1-6 16,0-10-5-16,-4-13-7 0,-2 1-6 16,0-2-14-16,-6-18-15 0,2 12-5 15,4 8-8-15,-3 5-18 0,3 12-18 0,2 1-31 16,-3 2-43-16,3 4-54 0,4 8-54 15,-2 2-56-15,4 4-719 0,0-2 347 0,5 3 229 16</inkml:trace>
  <inkml:trace contextRef="#ctx0" brushRef="#br0" timeOffset="149303.4393">20429 14758 164 0,'0'0'175'16,"0"0"1"-16,20 14-10 0,-12 3-10 16,3 3-11-16,3 9-12 0,-1 3-11 15,2 2-9-15,-1 8-10 0,0 3-14 0,-2 0-5 16,-1-1-10-16,-3-8-6 0,1 0-6 15,-3-7-2-15,1-2 4 0,-3-5 10 16,2 0 12-16,-4-6 10 0,2-2-10 16,-2-10-8-16,-4 1-6 0,2-5-6 0,0 0-7 15,0 0-4-15,-4-26-6 0,4 10-3 16,0-3-2-16,0-2-12 0,2-4-2 16,0-1-4-16,2-1-2 0,0 0-4 0,4 5-2 15,-2-2-4-15,2 3 0 0,0 5-2 16,3 4-2-16,2 2-3 0,0 2 1 15,3 5-2-15,2 5 2 0,0 4-3 16,2 0 2-16,1 7 0 0,-1 1-1 0,4 4 2 16,-3 3-5-16,-4-3-1 0,0-3 1 15,-2 0 0-15,-2 0 0 0,-3-8-2 0,0 3 2 16,2 0 4-16,-4-6-6 0,-2-1 0 16,2-3 0-16,-8 0 1 0,15-7-1 15,-4-3-4-15,2-1 2 0,-3-3-5 16,6-5 0-16,-2 4 0 0,-2-4 0 0,6 4-3 15,-4 1 2-15,1 0-2 0,-2 2-1 16,-2 5-4-16,-1 1 2 0,2 3 2 16,-3 3 1-16,2 3-1 0,-1 3-3 0,1 1-9 15,1 0-11-15,0 5-14 0,-2 0-21 16,2-3-9-16,6-2-1 0,-2 1 3 16,10-2-1-16,1-6-8 0,7-4 5 15,6-3 7-15,11-3 3 0,-2-8 9 0,-1 2 4 16,-1-6 2-16,-3 0 7 0,-3-1 16 15,-5 2 28-15,-12-2 20 0,-4 2 12 16,-7 2 21-16,-7 3 7 0,-3-2-1 16,-10 3 0-16,-4 2-4 0,-1-2 2 0,-8 8-4 15,-2 0-3-15,0 3-5 0,1 4-5 16,-1 4-3-16,0 3-3 0,0 3-6 16,3 5-2-16,3 3-2 0,2-1-2 0,4 2 0 15,4-1-3-15,2-2-3 0,2 3-1 16,4-6 1-16,4 0-4 0,0-1-1 15,7-3 1-15,0-3-1 0,1 0-2 0,1-4 0 16,3-2 0-16,-2-4 0 0,2 0-3 16,-2-2 1-16,-1-1 1 0,0 1-1 15,-2-2 3-15,-1-1-4 0,-2-1 1 0,0 3 0 16,-4-1-2-16,2 0 5 0,-4 3-1 16,2-1-2-16,-1 2-1 0,-1 0-2 15,-4 4-3-15,0 0 2 0,0 0-1 16,11 8-2-16,-7-2 2 0,0 1-1 0,0 1 1 15,1 2 1-15,3 1 2 0,0 0-2 16,3-3-2-16,0-2 1 0,1 1 0 16,4-1 1-16,-2-2 0 0,-1-2-1 0,1-2 0 15,2-2 1-15,-2-2-1 0,0-2 0 16,2-5 1-16,1 1 0 0,-5-3-2 16,3-4 0-16,-2 0 1 0,-1-1-1 0,0-4 0 15,0 6-2-15,-4-1 3 0,1 4-2 16,-1-1 2-16,-1 3-1 0,-1 0-4 15,-2 2 3-15,3 2-2 0,1 4 1 16,0-1-1-16,1 4-1 0,4-6-2 0,-3 4-2 16,5-1 1-16,0 1-1 0,2-6 3 15,2 0-1-15,-2 3-3 0,-1-9 5 0,2 3-4 16,-2-2 7-16,-3 3-1 0,-2-5 0 16,0 6 2-16,-5-1 15 0,0 3 3 15,-2-4 6-15,-2 8 5 0,-2-3-8 16,0 6 3-16,0 0 3 0,0 0 2 0,0 0 0 15,-6 21 0-15,6-5 2 0,-2 0 1 16,2 5 0-16,0 0-1 0,2 4-5 16,0 4-1-16,4 2 0 0,-2 4-3 15,4 3 4-15,-2 1-3 0,2-2 0 0,0 4-3 16,-1 7 1-16,-1-10 10 0,-4 1 10 16,-2 1 15-16,0-5 5 0,-4-2 2 0,-5 3-9 15,1-8-8-15,-6 1-11 0,-4-7 1 16,2-2-4-16,-6-5-3 0,1-2-4 15,-3-4-7-15,2-5-11 0,-2-1-11 16,1-8-21-16,-1 0-24 0,0-8-39 16,2-5-45-16,1-6-54 0,4-5-43 0,4-3-768 15,7-6 340-15,0-8 225 0</inkml:trace>
  <inkml:trace contextRef="#ctx0" brushRef="#br0" timeOffset="149686.8853">22554 14015 220 0,'-8'24'264'0,"6"-8"-5"0,-2 11-11 0,4 1-12 15,-2 12-18-15,2 1-17 0,2 2-14 16,2 8-18-16,2 3-16 0,-2 0-12 0,6 0-14 16,-2 3-14-16,-2-9-10 0,2 2-8 15,-1-12-11-15,-1-4-8 0,-2-4-5 0,1-5-4 16,-3-2-3-16,2-10-7 0,-2-1-2 15,-2-3-8-15,2-9-6 0,-2 0-4 16,0 0-4-16,13-22-6 0,-5 6-5 16,6-1-3-16,-2-4-1 0,4 0 4 0,6-2-10 15,1 3 1-15,1 3-3 0,-4 3 2 16,4-2-3-16,-3 7-1 0,-2 3 0 16,0 2 12-16,-2 4 5 0,-2 4 13 15,-3 2 16-15,-1 3-1 0,-2 3-5 0,-5 1-2 16,-6 3-17-16,-3 1-9 0,-1 0 6 15,-5 2-4-15,-1 0-16 0,-3 0-19 16,0-2-26-16,3-1-33 0,1-5-42 0,2 0-51 16,3-7-30-16,4-1-24 0,2-3-28 15,0 0-12-15,0 0-629 0,0 0 302 16,0 0 199-16</inkml:trace>
  <inkml:trace contextRef="#ctx0" brushRef="#br0" timeOffset="149918.6876">22870 14764 1381 0,'11'-8'-87'0,"-1"4"31"0,1-4 33 15,1 5 27-15,1-3 23 0,2 0 21 16,-3-1 15-16,6-1 14 0,-4 1 8 0,6-3 6 15,-1-1 8-15,1-1 3 0,2-3 0 16,3-3-5-16,-1-1-2 0,-3-1 4 16,-4 1-3-16,-1 1 5 0,0 1 8 0,-6 2 1 15,-2 2 4-15,-3 1-1 0,-3 5-3 16,-6 3-11-16,4 4 2 0,-17 4 2 16,4 5 10-16,-2 3 0 0,1 5-4 15,3 0-6-15,0 2-1 0,7 2-8 0,2-2-5 16,4 2-9-16,8-2-6 0,6-2-9 15,6 2-5-15,8-6 0 0,2-3-25 0,7-4-53 16,-4-6-55-16,9-6-97 16,7-4-134-16,1-7-986 0,-2 0 439 0,17-7 289 15</inkml:trace>
  <inkml:trace contextRef="#ctx0" brushRef="#br0" timeOffset="151087.0443">22390 16947 9 0,'-20'0'156'0,"-2"0"-10"15,-8 4-9-15,-9 5-14 0,1 4-6 16,-8 2-11-16,-1 5-17 0,3 1-6 0,1 1-6 16,5 1-4-16,5 4-12 0,9-2-5 15,4-4-6-15,6-1-5 0,8-4-8 16,2 1-1-16,6-8-6 0,6 3-3 15,2-9-3-15,4 2 2 0,5-10-7 16,0 2 0-16,2-9-4 0,5-9 1 0,-2 0 0 16,0-5 0-16,-1-3 9 0,-1-9-1 15,-2 1 3-15,-2 2-5 0,-8 1 5 16,1-1 1-16,-3 1 8 0,1 9 11 0,-3 2 7 16,1 2-5-16,-3 8-5 0,0 5-6 15,0 8-1-15,-4 0-3 0,17 14 0 16,-6 0-2-16,1 8-1 0,5 5-2 0,2-1 0 15,4 9-4-15,3-5 3 0,6 2-3 16,1-10 0-16,1 3 0 0,0-11 2 16,3 2 1-16,1-10-1 0,-7-5-1 15,1-2 3-15,-2-5 2 0,1-6-1 0,1-6 4 16,-6-2 1-16,1-8-2 0,-2-7 1 16,-4-5-3-16,-3-1-3 0,-4-8-4 0,-1 2-5 15,-6-8-1-15,-5 13-3 0,0-3 0 16,-4 8 8-16,0 3 5 0,-3 5-3 15,-2 8-4-15,-3 2 0 0,2 6-3 16,-3 11-3-16,0 4-2 0,1 8 1 16,1 3 2-16,3 11-3 0,4 3-1 0,2 2 0 15,4 10-1-15,5 5-1 0,3 2-1 16,6-2-1-16,0-3 2 0,4-3-3 16,3-2 1-16,-4-8 0 0,0-1 0 0,1-10 0 15,-2-4-1-15,0-2-2 0,-3-5-2 16,-1-4-1-16,0-4-4 0,0-4-2 0,-3-1-2 15,0-5-5-15,-3 3-3 16,3-4-3-16,-3-1 2 0,1 1-2 0,0-1 0 16,-1 3 1-16,0 2 3 0,4-3-1 15,-2 5-1-15,3 1 5 0,-2 4-1 0,0 2 1 16,1 6 0-16,2-1 3 0,-2 4 3 16,-2-1 2-16,-1 6-3 0,-2 3 2 15,-1-2 3-15,-3 3 0 0,-3-1 2 16,-2 0 0-16,0 0 1 0,-2-4 0 0,-3 2 1 15,1-3-3-15,0-3 6 0,-3-1-2 16,3-2 0-16,2-4-3 0,-2 1 1 16,4-3-2-16,0 0 0 0,-3-14-2 15,6 7 0-15,-1-6 3 0,4 1-3 0,3-1 2 16,-1-2-2-16,1 0 1 0,-1 2-1 16,0-1 1-16,1 1 0 0,0-1-2 15,-1 7 0-15,-4-5-2 0,2 5 1 0,1 5-1 16,-3-2 4-16,-4 4-2 15,0 0 6-15,13 6-4 0,-9-1 0 0,-2 1-1 16,2 2 0-16,-4 2 3 0,3 1-1 16,-3-4 0-16,0 7 3 0,0-7-1 0,-3 5-9 15,-1-3-19-15,0 3-26 0,-2-5-25 16,-3 1-37-16,-2 4-43 0,1-5-41 16,0-6-616-16,-2 5 277 0,0-6 182 15</inkml:trace>
  <inkml:trace contextRef="#ctx0" brushRef="#br0" timeOffset="151403.8603">23632 16781 52 0,'0'0'216'16,"-17"15"-19"-16,15-9-12 0,0 3-18 15,2 4-13-15,2 0-10 0,0 4-9 16,4-1-7-16,1 0-10 0,4 3-3 0,1-4-10 16,6-2-1-16,-4 1-7 0,3-7-5 15,0 1-6-15,-2-8-2 0,-1 0-7 16,4-6-5-16,-4-2-5 0,1 1-3 0,-4-7-3 16,-5 1-1-16,0-2-6 0,-6-4-7 15,-4 4-4-15,-2-5-13 0,-3 2-23 16,-6 0-27-16,1 2-24 0,-8 0-26 15,1 7-32-15,-2-3-26 0,-4 4-36 0,-3 7-30 16,-2-5-500-16,-1 6 236 0,-8 2 156 16</inkml:trace>
  <inkml:trace contextRef="#ctx0" brushRef="#br0" timeOffset="153112.627">21873 17499 152 0,'0'0'188'15,"0"-6"-10"-15,0 6-13 0,2-9-2 0,2 1-12 16,1 0-10-16,-1-4-5 0,9-2-4 16,-3-5-5-16,5-2-5 0,1-2-5 15,2-4-4-15,1-5-6 0,2-4-10 0,-2-3-7 16,1 3-9-16,-4-6-8 0,-1-3-8 15,0 2-4-15,-7 6-8 0,1-1-5 16,-3 2-4-16,-2 7-3 0,-2-2-6 16,-2 9-2-16,0-3-1 0,-2 7-6 0,-2-1-2 15,-2 4-3-15,-3 2-3 0,-1 0-3 16,1 5-1-16,-4 1 0 0,-1 2-2 16,-2 4 0-16,2 1-1 0,-5 1-5 0,-2 8 5 15,-2 2-7-15,1 2 4 0,-5 8-3 16,-3 7 2-16,2 6-4 0,2-5 2 15,0 4 0-15,3 1-2 0,5 0 1 16,6-6 0-16,2 5 0 0,0-5-3 0,6-6 1 16,4-1-1-16,2-2-2 0,3-2 2 15,2 0 1-15,3-7 2 0,2 1-1 0,4-5-2 16,-2-4 0-16,5-1 1 16,1-1 0-16,-2-1 0 0,4-5-2 0,1-2 1 15,0 1 0-15,-2-5 2 0,3 3-4 16,-6-5 1-16,2 1 0 0,-1 0 3 0,-3-1-1 15,2 1-2-15,-4-2 0 16,1 2 1-16,-2 0-2 0,0-1 3 0,-5 0 0 16,2 5 0-16,-1-4 2 0,0 1 0 15,-1 3 2-15,-2-3-1 0,0 3 3 16,-1-3-4-16,2 5 5 0,-3-1-1 16,-2 1-3-16,2 1 1 0,0-2 0 0,-2 1-2 15,0-1-2-15,3 2 0 0,-3 0 0 16,2 1 3-16,-2-1 1 0,-2 6 3 15,2-8 5-15,0 7 0 0,-2 1 3 0,2-7-1 16,-2 7-2-16,2-6-2 0,-2 6-4 16,0 0 8-16,0 0 1 0,0 14 2 0,-2-2 7 15,0 1 0-15,2 1-2 16,-2 1 1-16,4 6-2 0,-2-2 2 0,2-2-4 16,0 4-1-16,1-3-4 0,3 7 1 15,1-3-5-15,1-1 5 0,4-4-4 0,2 0 4 16,2-2-3-16,3-3 1 0,3-3 11 15,2-3-1-15,0 0-2 0,-1-10-3 16,7 2-3-16,2-10 4 0,2-3-4 16,4-6-3-16,-1-7 1 0,10-18 2 0,-5-2-1 15,1-7-6-15,-9-2-4 0,0-6 2 16,-7-5-2-16,-3-1 5 0,-6 0-5 16,-4-3-2-16,-8 13-4 0,-4 3-1 0,-4 0 5 15,-4 4-3-15,-3-2-4 0,0 4 2 16,-1 3-2-16,-1 6 5 0,1 3-3 15,1 7-1-15,0 3-4 0,1 6-1 16,0 2 1-16,0 3 1 0,1 7 2 16,-2 4-6-16,1 6 5 15,0 2 1-15,-1 6 0 0,3 5 3 0,-3 5 3 0,1 7 4 16,1 5 5-16,1 5-5 0,0 6 11 0,2 8-12 16,0 7 6-16,2 2-5 0,2 5 1 15,6 16 2-15,0 0-1 0,2-2 2 16,1-2 2-16,4-17-4 0,-3-7-1 0,5-3 4 15,1-4-1-15,4-2-1 0,3-4-1 16,0-4 4-16,1-11-2 0,3 2-2 16,1-11 0-16,1 0-3 0,5-4 2 15,-4-4 0-15,2-6 0 0,1-2-7 0,5-9 7 16,-1-3-2-16,3-3 4 0,0-10-11 16,-2-3-3-16,7-14 10 0,-3-4-7 15,-1 0 3-15,-15 5-2 0,0 3-3 16,-7 0 2-16,-4 11 0 0,-2-3 0 0,-5 8 4 15,-2 4-5-15,-4 1 0 0,-4 9-4 16,-2-1 4-16,-4 6-7 0,-2 2 4 0,-4 9-7 16,2-4 8-16,-3 5-2 0,4 5 3 15,0-3 2-15,3 3 1 0,4 1-5 16,4 0 0-16,2 3-4 0,2-1 6 16,2-2 3-16,8 6-1 0,-2-3-5 0,3-1 4 15,2 2 6-15,2-3-4 0,-2 1 0 16,2 0 2-16,-2 2 1 0,-2-5-3 15,0 1 3-15,-5-2 10 0,2 3-5 0,-2 0-5 16,-4-1 4-16,-2 1 1 0,-4 2 4 16,-2 1 0-16,-2-2-4 0,-2-1 0 15,-4-1-1-15,2 0 1 0,0-3 1 0,2 1-3 16,-1-3 3-16,1-2-4 0,-1-5-6 16,7-1-1-16,0 0 1 0,0-15-1 15,9 8 0-15,0-7-4 0,1 1 1 0,6-4 4 16,0 0-2-16,0-4 2 0,1 3-7 15,1 2-2-15,-2-2 6 0,0 3 4 16,-4 1-1-16,-2 6-8 0,1-2-1 0,0 1 6 16,-1 8 1-16,-1-1 3 0,1 4 0 15,1-2 11-15,-2 6-15 0,5-2 4 16,-4 5-1-16,6-5 1 0,0 5 5 16,1-4-1-16,7 2-2 0,-4-3-1 15,2 1 5-15,-1-5 10 0,5-3-9 0,-2 1 5 16,2-7-3-16,0 2 3 0,-5-5 4 0,1-2 5 15,-6-5 7-15,-6 0 8 0,1-3-7 16,-6 0 1-16,-5 1 1 0,-7-4-7 16,-4 3-2-16,-7-3 9 0,-8 4 0 15,1 3-7-15,-5 5-1 0,0 0-4 0,3 2-5 16,-1 2-8-16,3 8-20 16,2-3-24-16,1 2-41 0,1 2-45 0,3 2-59 15,-2 2-62-15,6 2-52 0,-2-5-902 0,4 5 408 16,-1-2 269-16</inkml:trace>
  <inkml:trace contextRef="#ctx0" brushRef="#br0" timeOffset="157593.0076">24917 15641 16 0,'-8'7'191'0,"1"-6"0"16,0-1-20-16,7 0-14 0,-4-9-18 15,4 0-15-15,4-10-13 0,6-5-15 16,4-6-9-16,7-12-8 0,11-20-10 0,2-1-4 16,4-5-7-16,0 0-10 0,-2-1-6 15,0 6-2-15,0 5-6 0,-10 14-4 16,-8 9 4-16,-1 7 3 0,-6 5-3 15,-5 6-1-15,-3 6-4 0,-6 3-4 0,-3 6-3 16,6 2 0-16,0 0-2 0,-26 15 0 16,16-5-4-16,4 3 0 0,4 4-2 15,2-1 2-15,6 6-7 0,2 3 4 0,11 6-3 16,5 3 3-16,4 2-6 0,1 0 4 16,-2 3-2-16,0-3-1 0,-1 2 0 15,-9-1-1-15,-4-6 4 0,-9-2-4 0,-2 0 0 16,-6-2-1-16,-4-2 2 0,-6 0 2 15,2-4-1-15,-2-2 8 0,-2-4 4 16,6-5 2-16,-3-2-4 0,7-6 0 16,0-6-2-16,6 4-4 0,2-17 1 0,4 3-4 15,5-8-4-15,5-3 0 0,2-2-3 16,2 2 1-16,4 0-2 0,-3 4 3 16,-2 5-3-16,0 0-3 0,0 3-1 0,-4 5 3 15,2 3 1-15,-5 2 0 0,4 6-1 16,-2 2 2-16,-2 5-1 0,6 1 0 15,1 2 2-15,-2 3-2 0,4-3 3 16,1 2-3-16,7-1 1 0,-2-1 0 0,1-5 3 16,1-1 0-16,3-3-2 0,-2-4-1 15,-1 0 3-15,1-7 0 0,-2-2 1 0,-5 0 2 16,1-4 6-16,-8-2 3 0,-3-1 3 16,-2-2 0-16,-7 2-1 0,-4 1-3 15,-4-4-2-15,-3 4-1 0,-6-2-3 16,-3 4 1-16,-4 2-1 0,-3 4-5 0,2 0 3 15,0 7-1-15,-1-6-2 0,6 6-3 16,-4 2-15-16,6 2-16 0,1 3-22 16,5-5-20-16,4 3-21 0,2 2-12 0,2-7 1 15,6 7-8-15,-6-7 7 16,21 0 1-16,-9-3 11 0,6-1 13 0,-2-3 6 16,4 0 4-16,-4 0 11 0,3-8 10 15,-1 7 1-15,-2-3 14 0,0 2 12 16,-4-3 11-16,0 5 16 0,1-4 9 0,0 5 0 15,-2-1-3-15,-3-1 2 0,0 2 0 16,1 4 2-16,0 0 4 0,1 2 1 16,-10 0 0-16,17 8 2 0,-11-2-3 0,5 4 0 15,-3 2-7-15,1 1 2 0,1 6-1 16,-1-2 1-16,2 2-5 0,-1 2 1 0,-2-1 0 16,0-2-1-16,0 1 0 15,-2-4-4-15,2-2 0 0,-4 1 2 0,0-3 2 16,1-1 11-16,-1-3 10 0,0-1 5 15,0-3-4-15,1-1-3 0,-5-2-3 0,0 0 0 16,10-7-3-16,-3-1-5 0,-3 0-1 16,0-3-2-16,2 3-2 0,0-3-2 15,2 1-4-15,-4-1 1 0,2 1-3 16,0 5 1-16,-2-3-8 0,2 5 8 0,-1 0-4 16,-5 3 4-16,13 6-4 0,-9 0-1 15,0 1 0-15,0 1 3 0,1 2-3 16,-1-3 3-16,-2 3-2 0,2 0 1 15,-2-3-2-15,2-1 3 0,-2-1 0 0,2 1 4 16,-1-2-1-16,-3-4 5 0,0 0-4 16,0 0-2-16,19-10-4 0,-13 3 3 15,2-4-5-15,4 1 0 0,-4-1 1 0,0 1-1 16,3-1 2-16,-3 1 0 0,-2 4-5 16,1-1-1-16,2 1 1 0,-3 4-2 0,2-1 2 15,0 3 3-15,-8 0-4 16,20 3 3-16,-10-1-3 0,1 4 4 0,4-6 2 15,0 0-2-15,1 0-2 0,4 0 2 16,-2 0 5-16,8-8-1 0,-3 5 0 16,3-6 4-16,1-1-1 0,-1-6 1 0,-1 7-2 15,-4-6 3-15,1-1-2 0,-4 1 1 16,-1-1-2-16,-4-1 9 0,-2 2 3 16,-3 0 2-16,-2 1-3 0,-2 3 4 0,-2 1-3 15,-4 3-2-15,0 1-2 0,-4 4-2 16,6 2-1-16,0 0 4 0,-16 11-7 15,9-1 1-15,0-2-3 0,3 5 3 16,0 2-3-16,2 1 0 0,0 1 1 0,4-4 0 16,0 2-2-16,4-2 1 0,3 0-1 15,2-4 0-15,-1-3-1 0,4 1 0 16,0-7 4-16,0 0-5 0,3 0-2 0,0-7 1 16,0 1 1-16,1-3-3 0,-2 1 0 15,-1-3 2-15,2 1-2 0,-4-1 1 16,-1 1-2-16,1 0 2 0,-2 2-1 15,-1-3-2-15,0 5 1 0,-3 2-2 0,2-3 0 16,-1 3 0-16,-2 2-2 0,1 2 4 16,-7 0-3-16,16 4 4 0,-7 2-3 15,2 1 3-15,-1 1-1 0,0 4 0 0,4-1 3 16,-2-1-1-16,1 3 0 0,0-3 0 16,2 1-1-16,-1-1 2 0,2-1-1 15,-2-1 0-15,3-3 1 0,0-2 0 16,-2 0-1-16,-1-3-4 0,2-3 2 0,-4 2 2 15,2-5-4-15,0 3-3 0,-4-3-2 16,1-6-6-16,-5 2-8 0,2 2-2 16,-1-4 1-16,-1 2-2 0,-1-1 3 0,-1 1-4 15,-2 0 7-15,0 3 1 0,2-1 2 16,-2 1-2-16,0 1 5 0,0-2 1 16,0 3 3-16,0 1-7 0,0 0 3 15,-2 4 1-15,10-7 5 0,-4 5-4 0,-6 2 5 16,16-1-1-16,-7-2 0 0,2 3 3 15,-1-4-5-15,3 0-9 0,-1 1-6 0,4-1-9 16,-2-2-5-16,1-2 1 0,-2 2 5 16,2-5 0-16,-3 2 2 0,1-4 2 15,-2-4 5-15,-1 1 1 0,0-1-4 16,-3 0 1-16,0-1 2 0,1-3 5 0,-6 5 3 16,2-2-1-16,-2 2 3 0,0-2 1 15,-2 2 2-15,0 2 0 0,0-1 1 16,0 1 3-16,0-2-4 0,0 3 1 15,-2-2 0-15,2 2 1 0,-2-6 2 0,2 3 1 16,-2-2 5-16,0-1-6 0,2-3 3 16,0 3-2-16,-2-3 4 0,2 1-4 15,0 2 4-15,0-2-4 0,0 0 1 0,2 2 5 16,-2 1 10-16,0 1 2 0,0 3 7 16,0-1 3-16,2 2 7 0,-2 1 1 15,0 3 0-15,0-1 0 0,0 2 3 16,0 0-3-16,0 0-2 0,0 4-4 0,0 4-2 15,0-7 1-15,0 7 6 0,0 0 1 16,0 0 11-16,2 30 12 0,2-10 7 0,1 5 6 16,-3 2 3-16,4 9 2 0,-2 1-4 15,2 1-6-15,1 3-2 0,2 6 0 16,-3-4-8-16,2-4-7 0,0 1-5 16,2-3-5-16,-2 2 0 0,0-5-2 0,-2-2-6 15,1-5-1-15,-1-4-6 0,-2-5 0 16,1-2 0-16,1 0-1 0,-1-8-2 15,-1 1-5-15,2-8-1 0,0-2-2 16,-6 1-1-16,16-13 0 0,-6-2-5 0,-2 2-1 16,3-2-5-16,-1-4 0 0,-1 4-1 15,-1 2 0-15,1-4 3 0,-1 5-2 16,-2 2-3-16,0-3 0 0,2 9 7 16,-2-3-8-16,0 6 3 0,-6 1-2 0,14 3 3 15,-7 2 0-15,2 1-1 0,1 5 3 16,1-3 0-16,1 4 1 0,1-1 0 0,2-3-1 15,1 5 3-15,6-6-3 0,-1-1-1 16,3 2 2-16,3-8 0 0,-2 0 1 16,5 0 1-16,1-4-2 0,8 0-2 15,-1-5 2-15,-2-1-1 0,-4 3 1 0,-5-4 0 16,-1-3-1-16,-6 4-2 0,2-3 2 16,-9 5 3-16,-3-5-3 0,-3 5-2 15,-5 1 0-15,-2 2-1 0,-5-3 0 0,-1 3 6 16,-2 5-5-16,8 0 0 0,-21 5 3 15,5 3-2-15,2-3 1 0,1 4 0 16,0 3 1-16,1-2-2 0,1 1 1 16,3 0 0-16,2 1 2 0,-1-1 0 0,5-3 0 15,-1-3 3-15,6 3-3 0,-1-4 2 16,2-1-4-16,5 0 2 0,-9-3-1 0,14 0-1 16,-3 0-1-16,0-3 4 0,-3 0-3 15,3 1 1-15,-3 0-1 0,0 2 2 16,-1-4-4-16,2 2 0 0,-1 2 0 15,-8 0 0-15,13-2 2 0,-5 2 0 0,1-1 0 16,1 1-2-16,1 0 2 0,1-2 2 16,4 0-2-16,0-2 2 0,1 0-2 15,0-2 4-15,0-5-5 0,2-2-2 16,0-2 1-16,-4-3 0 0,2 0 2 0,-4-3-2 16,1-8 0-16,-1 2 4 0,-4-2-4 15,-3 3-1-15,0 1-1 0,0 2 2 16,-4 3 1-16,3 0-2 0,-3 4 1 0,1 6 0 15,-3 2 0-15,0 5 2 0,0 3-2 16,0 0 4-16,2 21 6 0,0-3-10 16,-2 1 4-16,2 8 5 0,0-1-3 0,2 5-2 15,0-2 2-15,0 5-2 0,3-3-28 16,-3-5-49-16,2-1-52 0,1-1-60 16,-1-3-59-16,1-5-645 0,3-1 303 15,-4-6 200-15</inkml:trace>
  <inkml:trace contextRef="#ctx0" brushRef="#br0" timeOffset="157708.6987">29019 14914 4 0,'2'-7'172'16,"2"-3"1"-16,1 0 8 0,-1-1 3 0,0-3 0 16,2-1-14-16,0 1-17 0,4-3-17 15,-2 3-12-15,4-2-28 0,-3-6-59 16,4 4-69-16,-3-1-80 0,1 0-388 16,-3-2 170-16,-2 0 112 0</inkml:trace>
  <inkml:trace contextRef="#ctx0" brushRef="#br0" timeOffset="727475.1144">17511 6809 1 0,'0'0'10'16,"0"0"-3"-16,0 0 2 0,0 0-3 0,0 0 2 15,0 0-2-15,0 0 1 0,0 0 4 16,0 0-9-16,0 0 2 0,0 0-1 0,0 0-2 15,0 0 0-15,0 0 1 0,0 0-1 16,0 0-1-16,0 0 1 0,0 0 0 16,0 0 0-16,0 0 0 0,0 0-2 15,0 0 2-15,0 0-1 0,0 0 0 0,0 0 2 16,0 0-6-16,0 0 2 0,0 0-1 16,0 0-1-16,0 0-3 0,0 0-16 15,0 0 8-15,0 0 5 0</inkml:trace>
  <inkml:trace contextRef="#ctx0" brushRef="#br0" timeOffset="736034.9835">26297 9249 106 0,'0'0'202'0,"20"-18"-5"0,-4 7 0 0,12-4-9 16,5-2-9-16,31-10-12 0,5 0-12 16,10 0-13-16,2 1-7 0,3 1-11 0,3 2-13 15,-2 3-8-15,-5 0-10 0,-2 3-8 16,-6 0-6-16,-13 4-10 0,-10 1-5 16,-7 3-5-16,-4 3-4 0,-8-1-7 15,0 1-7-15,-5 0-4 0,-1 0-6 0,-5 3-8 16,-1-1-15-16,-2-1-16 0,-4 4-23 15,0-4-28-15,-2 3-33 0,-6-3-44 16,0 2-28-16,-6-3-25 0,2 6-498 0,-10-11 234 16,-2 3 154-16</inkml:trace>
  <inkml:trace contextRef="#ctx0" brushRef="#br0" timeOffset="736292.8541">27236 8593 77 0,'0'0'158'0,"0"0"0"0,14-2 1 15,-14 2 8-15,29 8 0 0,-3 0 2 16,12-1-2-16,8 7-4 0,5-1 2 16,23 8 0-16,-2 4-7 0,-2 1 4 0,-5 5-4 15,-3-1-10-15,-17-1-6 0,-11-3 5 16,-5 2 0-16,-10 2-4 0,-6-2-4 16,-7-1-7-16,-8 3-15 0,-9 2-11 15,-10 5-11-15,-6 1-2 0,-22 8-16 0,-2-3-7 16,-8-1-6-16,0-5-17 0,-1-3-14 15,15-8-30-15,7-5-28 0,11-3-45 16,4-7-57-16,4 0-54 0,7-1-57 0,7-6-65 16,5 0-701-16,0-4 341 0,19-2 226 15</inkml:trace>
  <inkml:trace contextRef="#ctx0" brushRef="#br0" timeOffset="737017.9335">29171 8837 127 0,'-4'7'124'0,"-2"5"-12"0,2 1 0 0,-2 5-7 15,1 1-10-15,-2 3-11 0,3 1-8 16,0 0-7-16,0 2-3 0,0-2-6 16,2 2-8-16,-3-6-5 0,3 0-3 15,-2-3-3-15,2 1-1 0,0-7-3 0,0 2 2 16,0-3-3-16,0-3-3 0,2-4 2 15,0-2-8-15,0 0-5 0,-3-25 2 0,3 6-4 16,5-3 1-16,-1-7-2 0,2-9-3 16,3 2-2-16,1-1-3 0,3 1 0 15,-2 3 0-15,3 2 3 0,-1 5-4 16,-2 8 0-16,1-1 1 0,1 7 6 0,0 3-3 16,2 3 1-16,-1 4-4 0,6 2 3 15,-2 4-3-15,6 3-2 0,3 1 2 0,1 2-3 16,4 1 0-16,1-3 1 0,-1-2 5 15,2-1 3-15,0-3-3 0,-1-2 8 16,1-4 7-16,7-2 0 0,-5-7 5 16,-2-4 6-16,1-6 4 0,-1-3 0 0,-4-6 4 15,-5-5-4-15,-1-1 6 0,-4-4 0 16,-2 0 5-16,-6 1 8 0,-1 4 7 0,-2 4 6 16,-1 7 0-16,-3 1 0 0,1 4-5 15,-2 4-6-15,-2 8-13 0,0 3 2 16,0 6-4-16,-2 0-4 0,0 17-1 15,4 0-5-15,-2 7 1 0,0 5-5 0,2 8-1 16,2 2-2-16,0 4-3 0,0 6 0 16,-2 2-5-16,2 3-2 0,1-1 0 15,-1 0-6-15,-2 0 0 0,3 2 1 0,-3-7-7 16,-2-2 2-16,2-4 1 0,1-1-19 16,-5 1-7-16,2-7-11 0,-2-2-16 15,0-5-18-15,-2-4-23 0,2 0-22 0,-2-5-30 16,2-4-27-16,-3-1-28 0,3-5-22 15,-2-3-28-15,2-5-526 0,0-1 259 16,0 0 171-16</inkml:trace>
  <inkml:trace contextRef="#ctx0" brushRef="#br0" timeOffset="737366.6006">30433 8463 209 0,'2'-3'212'0,"-2"3"-6"0,0 0-6 16,0 0 4-16,0 0-15 0,0 0-10 15,-6 28-8-15,4-10-11 0,-2 4-7 0,-1 1-4 16,1 4-10-16,-1 2-8 0,3 1-7 16,0-1-11-16,2 1-6 0,2 0-7 15,2-1-7-15,3-1 1 0,4 2-7 16,1-2-13-16,7-3 4 0,5-4-7 15,6-4 3-15,3 0-9 0,11-2-1 0,7-4-5 16,5-3-7-16,3-2 3 0,2-2-15 16,3-2-3-16,-1 1-1 0,1-3-5 0,-3 0-4 15,-11-2-2-15,-1 2-3 0,-7 0 0 16,-7 0 2-16,-3-1-3 0,-8 1-5 0,-2 0-9 16,-5-2-26-16,-4 2-38 15,-7 0-52-15,-6 0-74 0,0 0-80 0,0 0-856 16,-21-4 381-16,4-2 251 0</inkml:trace>
  <inkml:trace contextRef="#ctx0" brushRef="#br0" timeOffset="740909.3451">30205 11325 75 0,'0'0'157'0,"-12"-4"5"0,12 4-4 15,-8-3-6-15,8 3-8 0,-6-6-6 16,6 6-6-16,0-6-4 0,0 6 0 16,6-12-6-16,4 5-8 0,8-2-2 0,3-3-5 15,13-6-5-15,10-2-5 0,24-7-7 16,6 1-2-16,6-3-6 0,7 1-5 16,19-5-6-16,-19 8-9 0,-3 0-5 15,-3 4-12-15,-9 3 1 0,-19 4-6 0,-11 1-4 16,-8 6-4-16,-7-2-2 0,-1 5-2 15,-5-2-4-15,-4 2-10 0,-2-1-21 16,-7 3-17-16,-4 1-29 0,-4 1-14 0,0 0-20 16,0 0-15-16,0 0-16 0,-38 3-16 15,21 0-5-15,-1-1-10 0,-4 2 0 16,-1-3 5-16,0 1 5 0,2 1 15 0,-3-2 16 16,4-1 16-16,0 0 20 0,1-1 19 15,0 1 24-15,0-5 19 0,3 4 23 16,0-2 11-16,4 2 13 0,-1-1 3 15,2-1 7-15,1 0 1 0,3-2 1 0,3 3 5 16,0-3 3-16,4 5 3 0,8-7 11 16,3 2 0-16,4 1 4 0,6 1-1 15,3 2-2-15,5 1-2 0,1 1-2 0,-1 0-2 16,0 5 1-16,-3 1 2 0,-3-2 1 16,-1 4 8-16,-8 3-3 0,-3 1 1 0,-6 1-9 15,-8 1-5-15,-6 4-9 0,-9 4-3 16,-10-2-7-16,-8 6-16 0,-21 4-21 15,-2-2-23-15,-5-2-38 0,-1-4-54 16,10-6-39-16,6-7-63 0,9-5-554 16,6-5 260-16,2-2 172 0</inkml:trace>
  <inkml:trace contextRef="#ctx0" brushRef="#br0" timeOffset="745213.0417">31920 10746 37 0,'0'0'76'0,"0"0"-3"0,-4-6-2 16,4 6-6-16,0 0 0 0,-4-3 0 15,4 3-2-15,0 0-2 0,-2-6 0 0,2 6-3 16,-4-5 3-16,4 5-8 0,0 0 1 15,-2-5-3-15,2 5 3 0,0 0-7 16,-2-6 3-16,2 6-2 0,0 0 0 16,0-6 2-16,0 6-4 0,0 0 0 0,0 0-2 15,0 0 5-15,0 0-8 0,-2-6-3 16,2 6 4-16,0 0-4 0,0 0 5 16,0-4-1-16,0 4-2 0,0 0 8 15,0 0-1-15,0-9 7 0,0 9 0 0,0 0 5 16,0 0 2-16,0-5 9 0,0 5 13 15,0 0-1-15,0 0-1 0,0 0 1 0,-24 24-2 16,3-1 1-16,-9 14-3 16,-20 20 3-16,-15 20-3 0,-8 4 4 0,-3 7 0 15,-7 4-6-15,1-5-2 0,0 1-5 16,-1-1-2-16,2-4-8 0,5 0 0 16,5-3 1-16,0-5-7 0,10-4-1 0,11-16-7 15,2-2-5-15,7-4 5 0,7-12-13 16,6-6-3-16,3-2-8 0,1-4 4 15,6-3-6-15,0-2-4 0,4-3 8 16,-1-1-7-16,2-1-11 0,2-3-12 0,1 0-8 16,2-2-16-16,-2-1-9 0,4-2-23 15,0-1-20-15,0 0-26 0,0-2-31 0,2-2-29 16,-3 0-24-16,7-2-30 0,-9 1-31 16,9-1-603-16,0 0 291 0,-12-1 193 15</inkml:trace>
  <inkml:trace contextRef="#ctx0" brushRef="#br0" timeOffset="746101.7632">30253 12241 8 0,'-4'-4'88'0,"4"4"-7"0,-7-4-1 16,7 4-12-16,-4-3-9 0,4 3-5 0,-4-4-4 16,4 4-6-16,0 0-2 0,-4-4-9 15,4 4 4-15,0 0-5 0,0 0-4 16,-5-4 1-16,5 4 0 0,0 0-1 0,0 0 0 15,0 0 1-15,-6-3-3 0,6 3 5 16,0 0-8-16,0 0 1 0,0 0-3 16,0 0 0-16,0 0-5 0,0 0 1 15,-6-3 0-15,6 3 0 0,0 0-7 0,0 0 1 16,0 0-2-16,0 0-1 0,0 0-3 16,0 0 4-16,0 0-3 0,0 0-1 15,0 0-1-15,0 0-2 0,0 0 1 0,0 0 0 16,0 0-4-16,0 0 1 0,0 0-2 15,0 0-1-15,0 0-6 0,0 0 0 16,0 0 2-16,0 0 2 0,0 0 1 16,0 0-4-16,0 0 2 0,0 0 3 15,0 0-1-15,0 0-2 0,0 0 4 0,0 0-4 16,0 0 2-16,0 0 0 0,0 0 3 16,0 0 1-16,0 0-4 0,0 0 3 0,0 0 0 15,0 0 2-15,0 0-5 0,0 0 2 16,0 0 2-16,0 0 5 0,0 0-4 15,0 0-2-15,0 0 3 0,0 0 1 16,0 0-2-16,0 0 2 0,0 0 3 0,0 0 2 16,0 0-4-16,0 0 2 0,0 0-2 15,0 0 5-15,0 0-3 0,0 0 1 16,0 0 1-16,0 0 4 0,0-7-5 0,0 7-2 16,0 0 4-16,0 0 0 0,2-8 1 15,-2 8-1-15,2-6 8 0,-2 6 0 16,4-4 1-16,-4 4-6 0,2-6-1 15,-2 6 2-15,2-6 1 0,-2 6 3 0,5-6 2 16,-5 6-5-16,2-5 2 0,0 0 2 16,-2 5-3-16,2-6-1 0,0 3 3 15,-2 3-2-15,4-4 4 0,-4 4 4 16,0 0-5-16,5-6 5 0,-5 6 4 0,4-3 3 16,-4 3 6-16,0 0 15 0,11 7 11 15,-5 1 2-15,-2 2 1 0,4 3 3 16,-2 2-4-16,6 6-4 0,-2 0-3 0,3 4-5 15,2 1-1-15,-1 1-4 0,3-3-5 16,1 4-4-16,0-6 0 0,2 3-5 16,-2-4-4-16,-1-2-3 0,3-2-3 0,-4 0 0 15,2-2-7-15,-6-3-17 0,-2-3-19 16,1 0-30-16,-5-3-35 0,3 0-27 16,-5-2-32-16,1-1-23 0,-5-3-22 0,0 0-402 15,0 0 201-15,4-13 132 0</inkml:trace>
  <inkml:trace contextRef="#ctx0" brushRef="#br0" timeOffset="746358.906">30746 12228 169 0,'2'-2'186'0,"-2"2"7"0,0 0 7 16,5 13-2-16,-3 1 0 0,-4 3 3 0,-1 10-1 15,1 4 4-15,0 12-5 0,0 1-8 16,-2 9-11-16,-2 0-9 0,1 4-6 15,-1 1-8-15,1-3-6 0,1 0-5 0,0-1-14 16,-2-3-9-16,0-2-13 0,2-8-9 16,0 1-12-16,-2-4-7 0,2-2-11 15,0-8-19-15,0 1-20 0,0-4-21 0,2-6-28 16,0 0-27-16,0-2-41 0,0-6-40 16,-1 0-46-16,3-3-43 0,0-4-36 15,0-4-30-15,0 0-647 0,7-13 315 0,-3-2 208 16</inkml:trace>
  <inkml:trace contextRef="#ctx0" brushRef="#br0" timeOffset="746733.6189">32122 11054 100 0,'4'-7'216'0,"0"1"-3"0,2 2-3 16,4 2-1-16,0 0-4 0,3 6-8 16,1 0-9-16,6 6-4 0,2 3-11 0,6 5-10 15,6 9-19-15,3 3-6 0,9 13-8 16,3-1-14-16,-1 3-12 0,-1 1-8 15,-5 1-3-15,-4-10-12 0,-9-4 2 0,-1-1-11 16,-2 0-6-16,-5-6-7 0,-5 3-5 16,2-4-8-16,-6-2-2 0,-1 0-12 15,0-4-9-15,-3 2-16 0,-4-4-16 16,0 0-17-16,1 1-31 0,-7-4-29 0,2 2-30 16,-5 2-29-16,-1-2-34 0,0 5-35 15,-5 0-41-15,-2 2-548 0,1 4 273 16,-4 1 181-16</inkml:trace>
  <inkml:trace contextRef="#ctx0" brushRef="#br0" timeOffset="747373.8152">32611 12331 78 0,'8'-3'199'16,"0"2"3"-16,0 1-3 0,-8 0-3 16,12 12-12-16,-10-4-12 0,2 9-11 0,-4 0-9 15,0 4-13-15,0 5-8 0,-4 1-9 16,0 3-7-16,-2 6-11 0,-2-4-6 15,-2 4-9-15,0-7-10 0,-3 4-8 0,3-5-8 16,-3-1-6-16,0-5-3 0,3 0-10 16,-3-3-2-16,0-2-7 0,1-1-6 15,1-4-5-15,0-5-2 0,3-1-7 0,-1-5 2 16,3-2-2-16,6 1-5 0,-8-11-1 16,8 3-1-16,0-6 1 0,4-2-3 15,2 2-1-15,7-6 0 0,-3 1 1 0,6 2-3 16,-2 2 1-16,3 3-7 0,2 1 6 15,-2 5 0-15,0 2 1 0,2 6 0 16,3 0 2-16,-2 4-2 0,2 2 1 0,1 1-1 16,1 2 0-16,0 1 0 0,2 1 0 15,1 1-1-15,3-1 3 0,0 1 0 16,-1-3 3-16,5-2 2 0,-6-2 2 16,1 2 4-16,1-7 1 0,0 1 9 0,-7-3 6 15,2-2 6-15,0 1 7 0,-1-5 8 16,-3-4 3-16,0-1 6 0,0-5-4 15,-3-3-2-15,2-2-1 0,-2-4-8 0,-4 1-1 16,-1 1-2-16,0-6 0 0,0 1-10 16,-7 2-1-16,0 1-1 0,-2 0-4 15,0 0-4-15,-4 4 3 0,2 2-5 0,-2 0-13 16,-2 1-16-16,0 2-10 0,-2 1-24 16,0-1-28-16,-4 3-33 0,-3 0-34 15,0 2-39-15,-1 2-36 0,-3 2-31 0,3-3-35 16,-4 5-651-16,-2-1 316 0,-2 2 207 15</inkml:trace>
  <inkml:trace contextRef="#ctx0" brushRef="#br0" timeOffset="750765.6756">13614 9663 76 0,'-8'-14'114'16,"-2"2"-10"-16,2 3-7 0,-2 1-11 16,2 2-4-16,-3 2-11 0,-2 4-6 0,-4 4-4 15,-2 6-9-15,-6 7 3 0,-3 4-2 16,-5 10 7-16,-7 16-4 0,-1 6-1 16,5 4 4-16,4 6-4 0,13-9-6 15,8-5 1-15,9 3-3 0,7-1-4 0,10 20 0 16,9-5-3-16,11-3-3 0,5 2 3 15,6-6-4-15,3-1-3 0,2-3-2 0,2-3-2 16,0 2-3-16,-2-4-2 16,-3 0-1-16,-1-4 1 0,-3 0-2 0,-3-1 2 15,-7-5 5-15,-12-3 3 0,2 1 5 0,-7 4 4 16,-6 3 7-16,-5 4-1 0,-4 2 1 16,-6 5-1-16,-7 13 4 0,-10 4 3 15,-7 0 1-15,-10-2-1 0,-4-3 3 0,-17 10-5 16,-4-8 0-16,5-17 0 15,-3-5 0-15,0-8-2 0,-1-6 0 0,13-9 4 16,9-9-6-16,6-5-4 0,5-7-8 16,5-4 2-16,8-4-10 0,0-6-5 15,8-7-3-15,8-2-5 0,8-6-1 0,12-5 0 16,20-18-4-16,4 5-1 0,9-1 0 16,4 6-2-16,5 5-1 0,-9 12 0 15,-3 10-1-15,-1 9 1 0,8 11 3 0,19 18 1 16,13 29 6-16,-4 23 2 0,0 23 4 15,14 52-1-15,-4 21 1 0,-10 21-2 0,-5 16-1 16,-1 1 2-16,-9-5 1 0,-7-12 16 16,-4-17 20-16,-14-46 27 0,-3-9 9 15,0-13-1-15,1-12-8 0,-7-27-5 16,6-9-9-16,5-12-5 0,6-11-7 0,-5-13-5 16,-1-14-13-16,1-8-1 0,12-11-2 15,17-12-17-15,-2-7-34 0,-3-9-18 0,-1-6-37 16,-10-4-59-16,-4-1-62 0,-5-1-70 15,-7-2-79-15,-5-1-757 0,-10 9 372 16,-11 5 246-16</inkml:trace>
  <inkml:trace contextRef="#ctx0" brushRef="#br0" timeOffset="761228.0451">16383 8338 6 0,'0'0'3'0,"0"0"-1"15,0 0 3-15,-7-4-3 0,7 4-1 16,0 0 0-16,0 0 4 0,0 0-3 16,0 0 0-16,0 0 0 0,0 0-2 0,0 0 0 15,0 0 1-15,0 0 0 0,0 0-1 16,0 0 4-16,0 0-3 0,0 0 1 16,0-8-2-16,0 8 4 0,0 0-7 15,0 0-11-15,0 0 4 0,0 0 4 0</inkml:trace>
  <inkml:trace contextRef="#ctx0" brushRef="#br0" timeOffset="765583.9958">19700 13155 4 0,'2'4'71'0,"0"2"-6"0,0-2-4 15,0 2-2-15,-2-1-5 0,2-1 2 0,0 2-3 16,0 0-5-16,-2-6 2 0,2 7 1 16,-2-1-5-16,2-1 0 0,0-3 0 15,-2-2-3-15,2 8-2 0,-2-8-2 16,2 8 0-16,-2-4 1 0,0-4 3 0,0 0-7 15,3 7 4-15,-3-7 5 0,0 4-6 16,0-4 3-16,0 0-5 0,2 4-6 16,-2-4-1-16,0 0 4 0,0 0-8 0,0 0-5 15,0 0 1-15,0 0-2 0,2 6-4 16,-2-6 0-16,0 0 0 0,0 0-7 16,0 0 1-16,0 0-7 0,0 0 6 15,0 0-2-15,0 0-1 0,0 0-1 0,0 0 1 16,0 0-3-16,0 0-1 0,0 0 3 0,0 0-3 15,0 0 2-15,0 0-1 0,0 0-5 16,0 0 1-16,0 0 2 0,0 0-3 16,19-6-5-16,-19 6-7 0,0 0-5 0,0 0-15 15,0 0-8-15,0 0-14 0,0 0-9 16,0 0-11-16,0 0-17 0,13 0-278 16,-13 0 126-16,8-4 83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8-02T06:31:59.5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5719 1354 76 0,'8'-22'151'0,"-2"3"7"16,-2 0-3-16,4-1-5 0,-4 1-7 15,-2 2 0-15,0-2-6 0,-2 0-2 0,-2-2-8 16,-4-2-6-16,-4-1-11 0,-2 0-14 16,-5-1-8-16,-2 3-7 0,-6 3-11 0,-5 1-6 15,-6 7-6-15,-7 7-7 0,-14 10-7 16,-27 13-4-16,-24 23-4 0,-4 20 1 16,0 21 3-16,-27 40-3 0,8 13 0 15,15 11 0-15,15 5-2 0,14 4-2 0,27-27-1 16,14 5-1-16,10 1-4 0,13-1-3 15,15-9-1-15,12-22-2 0,14 14 1 16,17-13-3-16,9-10-4 0,7-12 1 16,-1-23-1-16,10-10 1 0,7-7-1 0,10-10-1 15,1-14 3-15,4-11-3 0,-10-11 3 16,9-9 3-16,-4-12 9 0,-8-5 8 0,-3-8 11 16,-11-5 7-16,-11-4 6 0,-16 3 3 15,-9 1 2-15,-11 4-6 0,-10 1-7 16,-8-1-5-16,-12 2-7 0,-11 3-4 0,-18 0-9 15,1 6 1-15,6 9-7 0,9 2-5 16,5 4-5-16,6 0-28 0,10 6-9 16,7 1 4-16,7 0 2 0,0 6 3 15,28-4 4-15,-3 2 4 0,5 4-4 0,6 3 2 16,2 6 0-16,-4 2 4 0,6 6 2 16,-8 6 1-16,0 3 3 0,-3 6 2 0,-3 2 3 15,-8 4-2-15,0 3-2 0,-4-2 0 16,-3-4 1-16,-1-1-3 0,-1 0 1 15,2-4-1-15,-3-2-14 0,2-4-35 0,0-4-40 16,-2-2-39-16,4-3-46 16,5-6-35-16,-2-3-35 0,4-6-602 0,1-4 288 15,0-6 190-15</inkml:trace>
  <inkml:trace contextRef="#ctx0" brushRef="#br0" timeOffset="1039.295">5994 2776 113 0,'4'-13'205'0,"-2"1"9"0,0 0-4 0,-2 6-14 15,2 0-24-15,-2 3-22 0,0 3-15 16,5-4-19-16,-5 4-6 0,0 0-13 0,10 15-5 16,-1-1-7-16,-3 1-5 0,2 8-7 15,1 2-4-15,2 3-6 0,-1 5-4 16,-2-4-8-16,-1 1-3 0,0-4-6 16,-3-1-3-16,2-2-3 0,-2-4-2 0,0-2 3 15,-1-2 14-15,1-1 12 0,0-3 14 16,-2-4 3-16,0-1-11 0,0-5-6 0,-2-1-7 15,0 0-7-15,9-20-6 0,-2 7-3 16,-1-8-6-16,2 0-3 0,2-4-3 16,4-2-9-16,-2-1 3 0,5 1-5 15,-2 2-1-15,0 6-4 0,1 1-2 0,0 0-4 16,-2 5-2-16,1 2 1 0,2 5-1 16,0 2-1-16,-1 2 1 0,2 4-2 0,-2 4 4 15,2 3-2-15,1 3 0 0,-3 3-2 16,2 2 2-16,-2 0-3 0,-1 1 2 15,-2-2 0-15,-3 1 1 0,1-3 2 16,-1-1-1-16,-3-3 1 0,2-1 2 16,-5 1 7-16,2-4 3 0,-2-3 3 0,0-1-3 15,-4-2 3-15,0 0-1 0,9-11-5 16,-7 1-3-16,1-3 0 0,3-3-2 16,-2-5-3-16,4-1 1 0,-2-1-6 0,3 0 1 15,2 2-1-15,-3 2-1 0,1 4-3 16,-1 0 0-16,0 3-3 0,4 5-1 15,-4 4 2-15,0 0 3 0,2 7 1 0,-1 2-4 16,0 5 4-16,-1 4 1 0,3 4-2 16,-3 0 1-16,0 4-1 0,4-2 6 15,-4 0-5-15,0 0 1 0,2-2 1 0,-1 0-2 16,4-1-7-16,-1-3-9 0,3-2-15 16,3-4-16-16,0-3-10 0,8-2-10 15,1-4-6-15,5-2-3 0,8-6 7 0,1-1 8 16,7-4 5-16,-1-2 8 0,1-7 14 15,11-6 6-15,-9 1 21 0,-15 4 19 16,-3-1 20-16,-6 4 12 0,-4 0 13 0,-6 2 4 16,-6 1-5-16,-4 4 0 0,-6 1-9 15,-2 5-2-15,-6 0-7 0,-7 4-5 16,-4 3-2-16,-5 6-8 0,-1 4 0 0,-2 3 0 16,0 4-7-16,1 2 2 0,2 2-3 15,3 0-4-15,5-2-1 0,2 0-1 16,2 0-1-16,4-4-8 0,2 0 3 15,4-3 1-15,2-1-2 0,4-3 3 16,2 1 1-16,2-8-1 0,5 0-4 0,2-2 8 16,-1-3-4-16,3 1 1 0,1-6 6 0,0 0-9 15,0-1 5-15,-4 2-4 0,1 0 3 16,-2 2-4-16,0-3-1 0,-3 4-3 0,-2 1-3 16,1 1-5-16,-2-1-3 0,-1 2 2 15,2-1-3-15,-8 3 1 0,15 5 5 16,-6-1-12-16,1 0-4 0,1 1-1 15,1 1 0-15,3 0 1 0,0 0 0 0,4-4 0 16,2 3 2-16,0-5 4 0,3 0-2 16,-2-3 2-16,6 0 5 0,-2-3 2 15,-1 0-1-15,1-3 2 0,-3-1 5 16,-2 1 2-16,0-2-2 0,-3-1 2 0,-4 3 3 16,-2-2 2-16,2-1 1 0,-4 4 10 15,0-2-5-15,-3 5 1 0,1-1-3 0,-2 1-7 16,1 1-2-16,0 2-1 0,-7 2 1 15,0 0-2-15,16 11 1 0,-10-5 0 16,3 5 4-16,-2-1-2 0,3 1 1 0,1 3 4 16,-1-3 1-16,3 0-3 0,0 1-11 15,1-2-20-15,2-3-36 0,-2-2-44 16,5-2-56-16,0-3-45 0,2-6-54 0,-1-3-576 16,-2-5 285-16,0 1 189 0</inkml:trace>
  <inkml:trace contextRef="#ctx0" brushRef="#br0" timeOffset="1279.6658">7617 2223 154 0,'-12'5'143'0,"4"3"-7"16,2 0-16-16,9-3-3 0,4 3-8 0,3-1-4 15,3-1-5-15,4 0 2 0,2-2-8 16,-1-2 2-16,2-2-7 0,-1 0 0 15,-2-2-3-15,-2-2 2 16,-3 1-2-16,-4-3-11 0,0 0-6 0,-4 0-11 0,-6 0-10 16,0 1-14-16,-8 1-10 0,0 0-22 15,-3 2-32-15,1 2-33 0,-1 2-55 16,0-2-52-16,-1 2-389 0,2 0 190 0,4 0 125 16</inkml:trace>
  <inkml:trace contextRef="#ctx0" brushRef="#br0" timeOffset="1554.8692">8237 1424 280 0,'3'-11'271'0,"-3"1"-35"16,2 7-26-16,0 1-24 0,-2 2-13 15,4 17-8-15,2 4 11 0,3 14 2 0,2 15-3 16,1 29 0-16,-2 6-10 0,2 7 7 15,-4 5-14-15,-2 6-6 0,-4 22-23 16,0-20-4-16,-2-2-12 0,0-1-6 16,2 0-10-16,-2-3-18 0,5-8-2 0,1-6-6 15,1-5-4-15,3-5-12 0,-1-17-11 16,1-11-40-16,0-1-43 0,0-12-58 0,0 0-56 16,2-6-77-16,-3-7-89 0,0-4-702 15,-3-4 347-15,-4-7 229 0</inkml:trace>
  <inkml:trace contextRef="#ctx0" brushRef="#br0" timeOffset="1931.4397">4944 3957 168 0,'-40'9'222'0,"8"-2"-12"0,8-1-16 16,6 0-15-16,3-2-11 0,4-1-7 15,7 1 6-15,4-2 8 0,0-2-2 0,36 0-2 16,6-3-12-16,45-8-8 0,12-7-4 16,41-3-2-16,17-4-4 0,21-2-1 15,50-9 0-15,-1 2-12 0,8 2-1 0,4 1 5 16,15 5-6-16,-3-3-5 0,-3 6-9 15,-6 0-9-15,-51 4-8 0,-1 2-4 0,-8 3-8 16,-9-3-9-16,-7-2-3 0,-17 6-10 16,-8-5-8-16,-36 8-2 0,-5-1-6 0,-14 3-8 15,-19-3-6-15,-17 7-24 0,-7-2-29 16,-7 0-42-16,-1-2-47 0,-5-2-61 16,-4-1-56-16,-1 0-50 0,-4-3-35 15,-2-2-834-15,5-8 390 0,-6 1 258 0</inkml:trace>
  <inkml:trace contextRef="#ctx0" brushRef="#br0" timeOffset="2223.6589">9724 2321 60 0,'0'0'178'16,"-2"-7"-20"-16,2 7-15 0,0 0-14 0,0 0-12 15,0 0-12-15,0 0-6 0,0 18-3 16,2-12-6-16,0 0 0 0,0 1-3 16,2-1 4-16,-2 0 2 0,2-3 0 15,0 2 6-15,-2 0 12 0,3-2 5 0,-3 1 5 16,-2-4 3-16,0 0-9 0,0 0-10 16,0 0-9-16,13-7-7 0,-11 1-10 0,-2 6-14 15,0-10-16-15,2 4-23 0,-4 1-34 16,2 5-49-16,0-8-52 0,0 8-42 15,0 0-21-15,0 0-22 0,-6 19-532 16,1-6 247-16,1 5 163 0</inkml:trace>
  <inkml:trace contextRef="#ctx0" brushRef="#br0" timeOffset="2429.6385">9685 2933 34 0,'5'12'152'0,"3"-3"9"15,2 1 7-15,6-3 14 0,-2-2 3 16,1-2-5-16,0-3 0 0,-2 0-1 0,-1-2 0 16,1 1 1-16,-2-4-1 0,-3 0-10 15,0 2-13-15,-6-6-15 0,0 3-16 16,-4-1-13-16,0 1-21 0,-2 0-35 16,-2 0-56-16,-2 3-80 0,1 2-92 0,-2-2-698 15,1 1 296-15,0 1 195 0</inkml:trace>
  <inkml:trace contextRef="#ctx0" brushRef="#br0" timeOffset="5475.7213">13072 2486 142 0,'0'0'156'16,"0"0"-5"-16,0 0-12 0,0 0-12 15,0 0-7-15,0-17-1 0,0 7-7 16,3-1-4-16,-3-3-6 0,2-3 2 0,-2 0-5 16,0-2-1-16,0-2-4 0,-5-1-4 15,-2-2-1-15,1 5-2 0,0 0-7 16,-5 2-9-16,-3 4-9 0,-8 1-10 0,-2 9-6 16,-9 3-6-16,-5 9-3 0,-10 8-3 15,-16 15-6-15,1 6-2 0,6 5-3 16,3-1-5-16,9 3-8 0,12-6-10 0,12-6-12 15,8-2-9-15,7-6-9 0,6-3 3 16,8-2 4-16,7-3 0 0,9-6 6 16,2-3 2-16,9-6-1 0,-1-2 5 0,6-2-1 15,0-6 3-15,1-1 3 0,-3-5 1 16,1-1 12-16,-5 0 6 0,-2-2 5 16,-2-1 12-16,-5 2 6 0,-1-2 5 15,-3 4 5-15,-4-3 4 0,-2 4 2 0,-3 4 1 16,-2-1-1-16,2 3-5 0,-4-1-10 15,0 5-6-15,-2-1-5 0,1 4-3 0,-7 0-1 16,15 11-2-16,-7-1-3 0,3 4-1 16,1 5-1-16,2-1-4 0,2 3-3 15,1-2 0-15,4 2-4 0,0-2-1 16,3-2-2-16,-4-2-1 0,2-1 2 0,-1-3 1 16,3-3-3-16,-2 0 2 0,0-7 1 15,-3 1 2-15,2-2-1 0,0-3-1 0,3-3 3 16,-4-2-4-16,4-5 4 0,-5-2-3 15,0-1-1-15,0-1 0 0,-1 0 0 16,-2-1-1-16,-1 0 2 0,-2-1 5 16,-3 1 3-16,-1 5 2 0,-1 1 6 0,0 3-4 15,-4 0-1-15,4 3-8 0,-4 0 0 16,0 6-4-16,-4 0 1 0,0 0-1 0,4 17 1 16,-2-4-2-16,0 5-1 0,0-3 0 15,2 4-2-15,0 0-6 0,3 3-1 16,2-2-6-16,1 1-6 0,3-4 0 15,-1 1-6-15,4-3 2 0,2-4 5 0,2-1 1 16,-2-7 1-16,1 1 0 0,3-4 4 16,-2-4 0-16,2 1 4 0,-1-7 1 0,1-1-1 15,-2-3 1-15,0-1 7 16,-4-4-4-16,-1 0 4 0,0-2-4 0,0 0 0 16,-5 1 1-16,-1 2 0 0,2 2-1 15,-5 3-3-15,0 4 2 0,0 1-3 0,-1 4 1 16,-1 3 3-16,-4 1-3 0,7 8 3 15,-3 3 0-15,2 2 4 0,0 2-3 16,3-2 0-16,1 3-1 0,3-1 5 16,0 1-2-16,3-3 1 0,4 0 1 15,1-3 0-15,2-5 1 0,2-1 1 0,5-4-1 16,0-4 0-16,6-6 2 0,-3-5 1 16,10-4 1-16,-3-8-1 0,9-11 0 0,-5-3 0 15,-3-9-1-15,-7-1 0 0,-6-8-2 16,-6-4 0-16,-5-4-1 0,-6 4 1 15,-7 6-1-15,-6 4 4 0,0 3 13 0,-4 9 14 16,-1 2 3-16,-2 5-2 0,3 7-5 16,0 6-6-16,-2 8-4 0,0 5-2 15,-2 10 1-15,2 6-3 0,-2 7 1 0,1 8 0 16,-1 7-3-16,1 4 1 0,3 7-1 16,1 2-2-16,1 2 1 0,0-2-1 15,2-2 0-15,0 2 0 0,0-5-1 0,0-6 1 16,0-3-1-16,2-3 3 0,-2-4-3 15,2-6 5-15,0 2 5 0,0-5 4 0,2-2-1 16,0-6-6-16,0-5-1 0,-2 0-5 16,16-10-2-16,-3 0-4 0,2-3-2 15,4-1-3-15,1 1 2 0,-2 0-2 16,1 0-2-16,0 3 0 0,-2 5 0 16,1-1-2-16,-4 4 0 0,0 4 2 0,2 2 0 15,1 5 3-15,-3 3-3 0,4 1 1 16,-2 2 3-16,2 0 0 0,-2 1-1 0,1-1 2 15,2 1-1-15,0-6 0 0,-1 2 1 16,-2-3 2-16,1-3 1 0,0 0 4 16,-2-6 6-16,-1 0 11 0,2-2 5 15,-2-4-2-15,-1-1 4 0,-2-2 1 0,-1-3-7 16,-4-3-2-16,1-1 0 0,-5-1-4 16,-2 0-4-16,-2 0-3 0,-5-1-10 0,1 3-5 15,-2 2-12-15,-5 4-15 0,0-1-24 16,-1 2-31-16,-2 3-32 0,2 1-34 15,1 2-35-15,3 4-29 0,1 0-35 16,0 0-528-16,5 0 265 0,4-2 174 0</inkml:trace>
  <inkml:trace contextRef="#ctx0" brushRef="#br0" timeOffset="5995.7227">15265 2127 62 0,'8'0'181'0,"-8"0"-12"15,11 8-20-15,-5 1-17 0,1-2 8 16,-1 5-17-16,0 0-10 0,0 1-12 16,2 3-16-16,0 1-2 0,-2 0-6 15,0-2-10-15,0 1-10 0,1 1-1 0,-1-4-7 16,-1-2-4-16,-1 0-3 0,0 0-1 16,0-2-1-16,1-1 6 0,-1-5 1 0,-2 2-6 15,-2-5-1-15,0 0-3 0,0 0 1 16,16-12 0-16,-9 5-6 0,0-4-4 15,-1 0-2-15,2-3-5 0,0 3-4 0,3 0 2 16,-2 0-5-16,1-1-2 0,1 3 1 16,1 3-3-16,2-2-3 0,-6 6-2 15,4 1 2-15,2 1-2 0,-2 3 2 16,0 3-1-16,1 0-1 0,-2 5 2 0,0-1-3 16,-1 0 1-16,-2 4-1 0,4-1-1 15,-4 2 1-15,-2-5 1 0,0 2-2 16,0-4 5-16,-1 0 19 0,-1-1 16 0,0-1 11 15,3-3 8-15,-3 1 3 0,2-2-6 16,-6-2-14-16,0 0 0 0,19-9-5 0,-9-1-5 16,2 1-5-16,0-3-2 15,3-1-4-15,-2 0-2 0,1-1 0 0,3 3-7 16,-4 0-3-16,0 4 1 0,-1 1-5 16,-1 5-1-16,0-3-1 0,-1 4-1 0,1 2 1 15,-1 1-1-15,-1 3-1 0,0 4-1 16,-1-1 1-16,-4 4-6 0,2-1-10 15,-2 0-16-15,0 0-20 0,2-4-31 16,-2 0-41-16,2 2-42 0,0-3-47 0,0-1-30 16,9 0-498-16,2-2 251 0,6-4 165 15</inkml:trace>
  <inkml:trace contextRef="#ctx0" brushRef="#br0" timeOffset="6653.6961">16456 2280 100 0,'20'-13'126'0,"-6"-1"22"15,-3 3 8-15,-7 0 17 0,-2-1 4 16,-2 2 5-16,-2 3-8 0,-4-1-8 0,0 2-14 15,-3 3-11-15,-3 1-17 0,-4 6-14 16,-2 1-13-16,-4 5-8 0,1 5-9 16,0 2-8-16,-2 6-9 0,3 0-6 15,2-1-4-15,5-3-8 0,0 1-5 0,5-1-5 16,1-6-3-16,1 2-6 0,4-3-2 16,4-2-5-16,2-5-1 0,3-1 3 0,1-4-4 15,3 0 0-15,2-4-7 0,-1 2 1 16,-2-1-5-16,4-1-5 0,-4 0-2 15,-2 2-3-15,3 0-3 0,-5 2-3 16,5 2-1-16,-5 2 2 0,3-1 0 0,-1 5 1 16,2 2 1-16,2-1 4 0,-2 3-4 15,2-3 3-15,2 1 1 0,2-2-3 0,1-1 6 16,0-4-2-16,4 0 2 0,1-7-2 16,1-2 4-16,2-3 0 0,2-5-2 15,1-3 2-15,2-2 2 0,1-7 4 16,-7-1-2-16,2-8-1 0,-1 0 3 0,-4-7-1 15,-2-4 0-15,-5-3-1 0,-2-1 6 16,-2 2 12-16,-4 10 16 0,1 4 11 0,-3 5 4 16,0 4-6-16,-2 6-8 15,0 1-5-15,0 7-5 0,-2 8-4 0,0 3-3 16,0 0 1-16,0 0-6 0,-2 37 1 16,0-17-3-16,2 11 0 0,-2 1-2 0,4 8-1 15,-4 0-2-15,2 4-7 0,0-4 2 16,0 0-3-16,0-2 2 0,0-6 0 0,2-1-3 15,-4-5 3-15,2-5 6 0,0-2-2 16,0 0 7-16,0-7-3 0,2-1-1 16,-2-5-1-16,2-4-1 0,-2-2-4 15,0 0 1-15,11-23-7 0,0 4 0 16,1 1-14-16,2-4-5 0,6-3 1 0,-1 4 0 16,0 2 3-16,0 2-1 0,1 2 0 0,0 2-2 15,2 3 8-15,-1 2-5 0,-2 4 2 16,0 4 2-16,0 4 2 0,0 2-1 15,-2 2 1-15,2 3 1 0,-2 3 2 16,-3 1 0-16,2 0 1 0,-4 2-2 0,1-2-6 16,-3-2-15-16,1 1-19 0,-2-4-31 15,-1-1-35-15,-2-2-47 0,0-1-46 16,-2-3-40-16,-4-3-535 0,10-5 265 0,-10 0 176 16</inkml:trace>
  <inkml:trace contextRef="#ctx0" brushRef="#br0" timeOffset="6755.705">17246 1981 30 0,'-2'-4'30'0,"2"4"-51"15,0 0 7-15,8-6 5 0</inkml:trace>
  <inkml:trace contextRef="#ctx0" brushRef="#br0" timeOffset="7009.5198">17792 1994 109 0,'0'0'280'0,"-11"12"-10"16,1-5-19-16,-4 8-15 0,-4 5-14 15,-1 2-13-15,-2 7-14 0,0 5-13 16,3-3-20-16,4-3-15 0,2 3-10 16,3-5-10-16,5-1-8 0,2-3-8 0,6 2-5 15,5 0-8-15,3-5-4 0,8-5-10 16,2 0-6-16,4-5-6 0,3-3-7 0,5 0-4 15,0-5-13-15,0 1 4 0,-1-2-14 16,2-2-25-16,-5 1-19 0,-8 1-35 16,0-5-45-16,-3 4-73 0,0-1-70 15,-6-2-807-15,-3 0 352 0,-4 0 233 0</inkml:trace>
  <inkml:trace contextRef="#ctx0" brushRef="#br0" timeOffset="8782.4136">19962 1996 106 0,'6'-9'252'0,"-4"-1"-5"0,3 0 5 0,-3 1-11 16,-2 0-7-16,-2-1-17 0,-3 4-24 15,-3 0-18-15,-5 5-20 0,-6 5-14 16,-9 10-15-16,-10 8-10 0,-11 16-15 16,1 2-12-16,1 7-4 0,9 0-10 0,9-4-10 15,7-7-8-15,10-4-5 0,8-1-4 16,4-3-8-16,6-1-1 0,9-2-9 0,8-4-4 16,8-6 0-16,6-5-4 0,5-6-6 15,6-7-11-15,10-2-10 0,-1-9-11 16,16-7-5-16,-4-7-7 0,-7-3-3 15,-3-4-2-15,-7-6-1 0,-5-4 0 0,-5-7 5 16,-3-3 3-16,-7-8 1 0,-6-2 3 16,-2-4 2-16,-5 1 2 0,-9 10 6 0,-1 8 13 15,-2 10 7-15,-3 1 12 0,-2 9 10 16,0 3 2-16,0 7-6 0,-2 1-4 16,-2 6-2-16,2 7-3 0,-4 7-1 15,4-1-1-15,-8 25-2 0,1 2 1 0,0 7-2 16,1 6-1-16,0 9 0 0,2 3-3 15,-3 3 1-15,3-2 1 0,0 3-8 16,2-1-15-16,2-8-28 0,2-2-29 0,2-2-31 16,5-5-24-16,1-1-13 0,5-5-19 15,4-7-15-15,2-4-13 0,7-5-2 16,-1-6 8-16,4-7 13 0,6 0 20 0,-1-3 16 16,2-6 25-16,0 1 23 0,-11-3 32 15,5-4 34-15,-2-1 25 0,-9 0 29 0,-2-3 18 16,-4 3 20-16,-7 0 11 0,-2 2 9 15,-4-1-3-15,-2 3 0 0,-2 1-8 16,-4 0-5-16,-2 5-8 0,-2-1-9 16,-1 4-8-16,0 0-4 0,-4 6-8 0,3 1-2 15,-1 3-5-15,0 1-4 0,3 2-2 16,2 1-5-16,-1-1-3 0,4 0-5 0,1 1-3 16,2-3-3-16,2-1-1 0,4-1-1 15,-2-2-3-15,5 2 1 0,0-6 0 16,1-2-4-16,0 2 3 0,2-3-4 0,2-3-5 15,-2 0 6-15,1 2-5 16,-1-5 0-16,1 3-4 0,-3 2-3 0,1-1-3 16,-3 0-8-16,2 2 1 0,-8 0 2 15,14 4 0-15,-8 2 5 0,2-1 0 0,0 4 2 16,3 2 2-16,2-3 3 0,0 4-1 16,1-5 2-16,4 4 0 0,-2-5 2 0,5-3-1 15,1 0 3-15,0-6 3 0,8 0-5 16,4-8 2-16,-2 0 0 0,4-3 2 15,-4 0-1-15,-2-4-3 0,0 1-2 16,-6-2-1-16,2 2-2 0,-7 2 0 0,0 1 1 16,-4 3-3-16,-3 1 3 0,1 3-8 15,-2-1-13-15,1 1-7 0,-3 3 1 0,1 4 3 16,-1 0 3-16,2 4 2 0,-3 0 0 16,0 1 4-16,0 4-2 0,2 1 7 15,-4 0 0-15,0 3 5 0,-4-3-1 16,0 1 2-16,0 0 7 0,-4-1 6 0,0 1 14 15,-2-1 16-15,2-2 10 0,0-1 10 16,0-1 4-16,0-3-7 0,2-3-8 16,0 0-3-16,0 0-5 0,0 0-3 0,27-14-5 15,-14 4-3-15,4-5-6 0,1-2 1 16,4-4-10-16,-1 0 1 0,0 0-2 16,-2 2-1-16,-3 4-2 0,-2-1-1 0,-2 3 3 15,-1 3-3-15,-2 1 0 0,-5 1-1 16,0 3-4-16,-2 3 2 0,-2 2 0 15,0 0-4-15,0 0 1 0,0 0 0 0,0 0-1 16,0 0 1-16,0 16-2 0,2-8-4 16,5 2-4-16,1-1 1 0,2 1 3 15,4 0-1-15,0 1-7 0,1-1-2 0,0 2-6 16,-2-2-6-16,-3 2-5 0,1-3 4 16,-3 1 3-16,-1-1 3 0,-5 3 4 15,-2-3 3-15,-4-1 2 0,-1 2 3 0,-3-1 7 16,-1-3 10-16,1 0 10 0,-3-3 7 15,5 1 7-15,-2-4 0 0,8 0-6 16,0 0-3-16,-7-11-2 0,12 1-6 16,3-1 1-16,4-6-5 0,3-1 0 0,7-3 2 15,-2 0-3-15,4 1-1 0,1-1 0 16,-1 4-4-16,1-1 0 0,-2 3 0 0,-1 5-4 16,-1 1 2-16,-3 5-2 0,2 2 3 15,-6 2-4-15,4 6 1 0,-6 2 1 0,3 3 1 16,-5 3 3-16,4 0 2 0,-4 5-3 15,0 0 0-15,1 1 0 0,-4 1-2 16,-1-4 3-16,0 0-2 0,-2 0 0 16,2-3-10-16,-1 1-12 0,-3-5-17 0,2 1-18 15,0-3-4-15,-1 0-17 0,1-2-36 16,-2-2-30-16,-2-4-418 0,0 0 191 0,4 0 127 16</inkml:trace>
  <inkml:trace contextRef="#ctx0" brushRef="#br0" timeOffset="8941.5862">22163 1762 96 0,'-5'-10'197'0,"3"4"-19"16,0 1-20-16,0-1-15 0,0 3-21 0,2 3-19 16,2-11-37-16,0 9-33 0,0-4-40 15,5 1-42-15,0-1-44 0,1 0-229 0,2 4 109 16,3-7 72-16</inkml:trace>
  <inkml:trace contextRef="#ctx0" brushRef="#br0" timeOffset="9164.3426">22718 1364 147 0,'0'0'220'16,"0"0"-22"-16,0 0-5 0,4 17 9 15,-4 0 0-15,-2 9-5 0,-2 5-6 0,-1 9-13 16,-1 10-15-16,0 3-9 0,1 4-16 15,-3 20-21-15,-3 3-6 0,1-1-6 16,0 3-12-16,0-2-17 0,0-6-8 16,2-9-17-16,-1-11-17 0,1-1-21 0,-1-1-34 15,1-7-36-15,1-7-35 0,-1-3-32 16,4-9-33-16,-2-1-28 0,-1-7-35 0,-2-5-459 16,1-4 231-16,0-5 152 0</inkml:trace>
  <inkml:trace contextRef="#ctx0" brushRef="#br0" timeOffset="9372.715">22449 2477 607 0,'-12'-24'20'0,"0"-1"21"0,4 4 26 15,2 1 1-15,2 0 8 0,4 4-4 16,2-3-7-16,2-3-4 0,4 1-2 16,8 1-5-16,0-3 1 0,8 2-10 0,1 3-1 15,3-1-4-15,-2 4-4 0,0 5-5 16,0-1 0-16,-3 5-3 0,-1 4 4 0,-2-1 5 16,-1 3 1-16,0 5-1 15,0 0-1-15,-1 4-1 0,-2 2-5 0,1 1-3 16,-2 1-4-16,-2 0-5 0,-1 1-1 15,-1-3-14-15,0 1-27 0,-1-3-27 0,0 3-27 16,0-5-26-16,-2 1-15 0,-2-2-24 16,2-5-304-16,-1-1 152 0,-7 0 100 15</inkml:trace>
  <inkml:trace contextRef="#ctx0" brushRef="#br0" timeOffset="9500.7197">22940 2157 121 0,'-2'-31'31'16,"-4"1"20"-16,-1 3 22 0,-1 2 16 15,-1 0 15-15,3 4 15 0,-3 0 6 0,3 2-5 16,-2 2-8-16,2 2-13 0,1 2-8 15,0-1-17-15,1 3-17 0,2-1-29 16,0 5-33-16,0 1-21 0,4 2-25 0,2 0-24 16,0 2-27-16,-4 2-250 0,16 2 119 15,-6 0 80-15</inkml:trace>
  <inkml:trace contextRef="#ctx0" brushRef="#br0" timeOffset="10865.9463">23177 1949 52 0,'0'5'158'0,"0"1"2"0,-3 4 2 16,-1-1-7-16,-2 4-6 0,0 1-16 16,2 3-12-16,-2-2-9 0,1 2-14 15,1 1-8-15,2-2-8 0,2 2-10 0,2 1-6 16,9-1-6-16,-1 1-5 0,9-5-4 16,4-3-5-16,11 1-6 0,3-5-5 15,5-2-11-15,-1-4-1 0,4-2-8 0,4-2 1 16,6-4 1-16,-10-1-3 0,3-1-1 15,-7-1 2-15,-5 1 14 0,-3-3 19 16,-1 2 11-16,-10-4 8 0,-6 3 11 16,-4 0-3-16,0-1-3 0,-8 5-11 0,-4 0-5 15,-4 1-6-15,-3 4-9 0,-4 1-1 16,-1 2-4-16,-5 5-7 0,-2 2-3 0,-2 3-1 16,-1 0-5-16,4 3-3 0,0-3-1 15,6 0-2-15,-1 1-3 0,2-3 0 16,3 1-2-16,4 0-1 0,-1-3 1 15,5 1-2-15,3-3 1 0,1 0 1 0,2-4-1 16,3 1-2-16,4 0 1 0,-3-2-3 16,0 0 0-16,4 0-4 0,-4 0-4 15,0 0-3-15,1 0-1 0,-2 2-5 16,-1 0 3-16,1 0 0 0,1 2 2 0,0 0 0 16,2-1 3-16,2 3-2 0,0-2 4 15,4 0 0-15,3-3 0 0,3-1 2 16,2-1 1-16,6-7 1 0,9-1 0 0,3-7 0 15,1-1 0-15,-3-2 3 0,2-6 5 16,-5-2 2-16,11-11 3 0,-14 2-2 16,-7 0 2-16,-5-2 0 0,-1-2 0 0,-5 0 1 15,-4 5 6-15,-6 1 10 0,4 4 7 16,-6 5 8-16,-4 4-4 0,2 2-6 16,-2 4-6-16,-4 5-8 0,0 5-1 0,2 5 0 15,0 0-4-15,-15 21-2 0,6-1 3 16,-1 7-3-16,0 4-1 0,1 5-3 15,-2 1-1-15,1 7-5 0,1-5-10 0,1 1-13 16,2-2-12-16,0-2-20 0,-2-3-9 16,4-5-1-16,-2-3 4 0,0-2 0 15,0-6 7-15,1 0 15 0,-3-3-2 16,3-7 2-16,-1-3 1 0,2-2 2 0,4-2 3 16,0 0 1-16,-4-19 4 0,4 6 1 15,4-1 2-15,2-1 3 0,3-1 1 16,-3 0 1-16,5 3 2 0,-3-1 3 0,2 0 4 15,2 5-2-15,-2-1 3 0,2 4 2 16,1 3 2-16,0 1 2 0,2 2 4 16,-1 3 1-16,2 2-1 0,0 2 0 0,-1 3 2 15,4 1-4-15,0 0-2 0,-1 1 5 16,0 0-1-16,2 1-4 0,-2-4 2 16,1 1 5-16,1-2-1 0,-2-3-2 15,0 1 2-15,0-4 0 0,4 0 0 0,-3-4 0 16,-1 0 0-16,2-2 2 0,-1 0-1 15,-2-3-2-15,0-1 1 0,2-4-2 16,-2 2 0-16,-3-1 2 0,0 0 8 0,-4 3 8 16,3 0 11-16,-5-1 8 0,0 4 3 15,-1-1-6-15,-1 1-6 0,-1 0-5 16,1 4-3-16,-6 1-3 0,0 0-3 0,0 0-1 16,0 0-1-16,10 8-3 0,-8-2-2 15,0 0-2-15,0 2-3 0,2-3 2 16,2 4 1-16,-2-1-3 0,2-2 3 0,2 1-2 15,-2-1 0-15,3 0 1 0,-1-3 0 16,3 1-1-16,-2-3 4 0,1-1-3 16,0 0-1-16,-10 0 4 0,18-4-3 0,-10 1 4 15,-4-1 1-15,2-2-5 0,-1 1 7 16,-3 0-5-16,-2-1-3 0,0 0 0 16,-4 0 0-16,4 6-4 0,-5-10 1 15,5 7-5-15,-2-3 0 0,2 6 2 0,-2-8-4 16,2 8 4-16,0-8-4 0,0 8-2 15,2-8 1-15,0 2-2 0,3-1 3 0,-1 1-1 16,5-1 3-16,-3-1-4 16,5 1 2-16,-3-1-1 0,0 2 0 0,1 1-3 15,2 3 1-15,-1-2 0 0,-2 2 1 16,3 2 1-16,-2 4-3 0,1-2 1 0,1 4 0 16,-1 1 3-16,-1 1-3 0,0-1-2 15,-1 3 2-15,0 0-1 0,-2-2-1 16,3 3 2-16,-2-4 3 0,-1 0-2 0,0 1 0 15,0-2-3-15,3-1 8 0,-1 0-1 16,1-4 0-16,4-2 2 0,-1-1 0 16,6-2-2-16,-2 0 2 0,3-2-2 0,0-2 2 15,2 1-2-15,-1 0 0 0,-4 1 2 16,1 0-3-16,-2 0-1 0,-2 3 0 16,-1-1-1-16,1 2-1 0,-2 0 2 15,1 2-1-15,-1 2 2 0,-2 1 2 0,1 2-5 16,1 0-8-16,-5 3-14 0,2-2-23 15,-1 0-31-15,-1 1-19 0,1-1-35 0,-1 0-32 16,0 0-33-16,-4-4-44 16,-2-2-539-16,0 0 265 0,0 0 176 0</inkml:trace>
  <inkml:trace contextRef="#ctx0" brushRef="#br0" timeOffset="11107.5865">25057 1600 38 0,'-28'-15'205'0,"5"7"-2"15,1 1-12-15,6 1-16 0,1 4-16 16,2 2-18-16,2 2-9 0,1 0-9 16,2 2-7-16,-1 1-5 0,6 1-7 0,1 0-5 15,2-1-6-15,5 3-5 0,2-2-13 16,1-3 1-16,0 1-7 0,3-4-4 16,-1 0-2-16,1-1-5 0,-2-3-1 15,-1-1-3-15,-2 0-4 0,-2-2-6 0,-2-1-5 16,-2 0-6-16,-2 0-15 0,-2 3-24 15,-4 1-31-15,-2 0-42 0,-1 4-58 0,-6 0-105 16,-2 3-499-16,-1-2 252 0,2-1 166 16</inkml:trace>
  <inkml:trace contextRef="#ctx0" brushRef="#br0" timeOffset="11990.0955">26951 2009 28 0,'-22'14'131'0,"8"-1"-15"0,-1 3-8 0,4-1-12 16,3 0-10-16,2-2-7 0,1 2-5 15,5-1 2-15,0-3-20 0,3 0-5 0,-1 0-1 16,2-2-2-16,0 0-2 0,0-3-5 16,3 0 15-16,-3-2 15 0,-4-4 3 15,9-3-8-15,-9 3-7 0,0-13-8 16,-2 4-5-16,-3 0-9 0,-1-4-13 0,-1 1-7 16,-1 1-8-16,-1 0-2 0,1 2-10 15,4 2-13-15,0-4-22 0,0 5-8 16,6-2 8-16,2 0-2 0,8-1 8 0,9-3 6 15,7-3 1-15,4-3 0 0,10-4 4 16,15-11 16-16,2 0 16 0,1-6 15 16,-3-3 11-16,-4-2 13 0,-5-4 4 15,-3-3 10-15,-9 0 2 0,-8 7 12 0,-8 8 26 16,-6 4 14-16,-6 5 14 0,-4 2 4 16,-2 3-9-16,-2 4-16 0,-2 2-12 15,-2 7-11-15,-4 6-7 0,-6 6-7 0,0 9-4 16,-5 12-5-16,0 13-4 0,0 11-6 15,0 22-5-15,0 6 2 0,6 4-4 16,2 7-5-16,3 2-3 0,2 3-4 0,6-2-4 16,0-3-4-16,0 1-2 0,2-6-3 15,-2-17 3-15,-2-11-3 0,-2-4-5 16,1-7 4-16,-3-4 10 0,-5-4 3 16,1-4 7-16,-3-5 2 0,-3-5 2 0,-2-5-3 15,-1-4 0-15,-4-4-3 0,4-6-7 16,-5 0-10-16,2-7-19 0,-2-7-25 0,3-3-32 15,1-10-35-15,4-5-40 0,4-9-53 16,6 1-44-16,6-6-40 0,8-5-717 16,4 1 334-16,5 0 220 0</inkml:trace>
  <inkml:trace contextRef="#ctx0" brushRef="#br0" timeOffset="12792.1867">27961 2119 100 0,'4'5'189'0,"-4"-5"-14"0,8 0-13 0,-8 0-4 16,15-3-10-16,-2 2-9 0,0-5-14 16,3-1-7-16,2-1-9 0,0-2-7 15,0-3-3-15,0 0-3 0,-1-2-9 0,1-3-2 16,-6 1-1-16,-2-2-3 0,-1 4 1 0,-2 0 0 15,-1 2 2-15,-4 0-7 0,-2 2-10 16,-2 4-6-16,-2 1-15 0,-2 5 0 16,6 1-1-16,-22 8-6 0,10 4-6 15,-2 1-7-15,0 7 3 0,1 1-3 0,1 1-1 16,1 3-4-16,0 0 0 0,3-2-4 16,4 0-1-16,0-2-5 0,4-1 2 15,2 0-2-15,0-3-2 0,4-2-7 16,4-1 0-16,5-3 0 0,2-3-4 15,2-5-3-15,5-1-4 0,-2-2-5 0,2-2-2 16,4-5-4-16,-3-1 3 0,5-5 1 0,-1-2 0 16,3-3 1-16,-4-3 2 0,1 1 0 15,-1-2 3-15,-2 3 2 0,-4 2 4 16,-4 2 4-16,-2 2 2 0,-1 1 0 16,-2 3-1-16,0 1-3 0,-3 3-1 0,-2 0-1 15,4 7 1-15,-2 2 2 0,0 2-1 16,3 3 3-16,0 3-3 0,-3 0 2 0,5 5-2 15,-3-1-2-15,2 1 6 16,0 0-1-16,-1-1 0 0,0 1 1 0,-3-3 3 16,-1-1-3-16,-1-1 2 0,2-1-2 15,-2-4 5-15,0 1 7 0,-2 0 9 0,0-2 6 16,-2-1 3-16,3-1 1 0,-1 0-5 16,-6-4-6-16,11 0 0 0,-11 0 0 15,13-6-3-15,-5 2-4 0,0-3-3 16,3-3-5-16,0 2-2 0,-1-1-6 0,3 1-1 15,-4 1-2-15,1-1 0 0,-2 2-1 16,-1 2-2-16,1 0-2 0,1-1 1 0,-1 4-1 16,1 1 3-16,-1-3 0 0,2 3-2 15,-2-2 4-15,2 2-1 0,-10 0 0 16,14 0-2-16,-5 0 2 0,-1-1 5 16,3-4-3-16,0 3-5 0,1-3 3 15,1-1-2-15,2-1-6 0,-3 1 1 0,1-1-1 16,0 1-4-16,-3 0 4 0,1 1-3 15,-3 3-3-15,3-3 3 0,-4 4 1 16,3 1 1-16,-10 0-4 0,14 1 6 0,-2 4 3 16,-6 0-5-16,2-2-10 0,1 5-15 15,1-2-26-15,3 2-19 0,2-2-21 0,1-1-27 16,6-1-25-16,5-2-17 0,7-2-16 16,0-2-414-16,6 1 205 0,3-5 136 15</inkml:trace>
  <inkml:trace contextRef="#ctx0" brushRef="#br0" timeOffset="13380.4694">29747 2083 884 0,'32'-9'11'0,"-9"2"37"0,-4-1 35 15,-6 1 18-15,-5-1 6 0,-4 0 1 16,-1 2-4-16,-6 1-4 0,-1-1-11 0,-4 2-7 16,-3 2-6-16,-1 1-7 15,-4 2-7-15,-2 1-10 0,1 4-2 0,-4 1-6 16,0 3-4-16,1 0-6 0,4 3-1 16,-2-1-5-16,6-2-6 0,-1 3 2 15,3-1-4-15,3-1-4 0,1-3 3 0,4 3-2 16,2-5-2-16,4-1-2 0,2-2 1 15,3 2-1-15,2-4-3 0,1-1-1 16,0-1-2-16,4-2 0 0,0 0-6 0,-1-2 1 16,2 3-1-16,-2-3-3 0,-2-1-2 15,0 5 0-15,-3-4-4 0,0 4-4 16,-1-1-2-16,0-1-3 0,-1 3-1 0,-8 0-1 16,17 5 6-16,-9-1 3 0,1 1 0 15,2 1 1-15,1 2 2 0,-2 0 0 16,6-1-1-16,-4 0 5 0,3-1-2 0,2 2 2 15,0-5 0-15,3 3 0 0,-2-4 2 16,3 0 3-16,-2-2 3 0,2-2-1 16,1-2 5-16,1-1-2 0,0-3 0 0,-2-1-1 15,1-3 0-15,-4 0 2 0,2 4 0 16,-3-4 1-16,-3 2-2 0,-1 1 3 16,0 1 1-16,-3 3-5 0,-2-1 2 15,2 0-3-15,-2 1-4 0,-2 4 0 0,-6 1 1 16,11 1-2-16,-5 4 4 0,-2 1-5 15,3 0 3-15,-1 1-3 0,-2 2 4 0,3 0 0 16,-1-1 2-16,0 3-1 0,0-4-4 16,-2 0 4-16,4 1-10 0,-2-1-8 15,0-3-6-15,-2 0-16 0,2-2-24 0,-6-2-12 16,0 0-11-16,18-10-1 0,-14 3 5 16,-2-2 8-16,-2-4 2 0,2-5 9 15,-4-1 6-15,-2-8 3 0,-3-3 6 16,-4-7 7-16,1 3 17 0,-2 0 14 0,-2 0 0 15,2-1 10-15,1 5-3 0,1 2-9 16,1 3-10-16,3 4-16 0,2 0-19 16,1 2-28-16,8 0-34 0,-1 1-289 15,7-1 137-15,1-2 91 0</inkml:trace>
  <inkml:trace contextRef="#ctx0" brushRef="#br0" timeOffset="13769.684">30704 1271 49 0,'6'-13'219'0,"0"4"15"0,-4 2 5 15,3 3-12-15,-3-1-24 0,0 0-22 16,-2 5-23-16,0 0-16 0,0 0-14 0,0 17-10 16,-2 2-12-16,-2 8-8 15,-1 8-9-15,-1 8-5 0,0 9-8 0,0 3-8 16,-6 21-4-16,4-13-8 0,4-8-4 0,0-1-5 16,4-8-5-16,0-3-3 0,4-1-5 15,2-3-1-15,4-6-2 0,-2 0 1 16,6-6-4-16,1-8-1 0,2-4 1 15,6-6-4-15,1-1-3 0,-1-6-4 0,0-6-7 16,2-2-3-16,1-1-5 0,-2-4-4 16,-2-1 0-16,-2 0-4 0,-8 3 1 0,1-3-1 15,-3 3 3-15,0 0-3 0,-4 1 0 16,0 0-2-16,0 5-3 0,0-3-1 16,1 3 2-16,-7 3 0 0,13 0 3 15,-7 5 1-15,5 1 0 0,-3 1 2 16,2 3 0-16,1-1-2 0,0 0 3 0,-3 3 2 15,0 0 3-15,1-1 3 0,-2 0 5 16,-3 1 3-16,-2-3 2 0,-2 3 1 0,-2-1-3 16,-2 1 1-16,-3-1-14 0,0-3-45 15,-3-1-83-15,4-1-91 0,-2-5-660 16,8-1 298-16,0 0 198 0</inkml:trace>
  <inkml:trace contextRef="#ctx0" brushRef="#br0" timeOffset="13881.7255">31399 2028 2779 0,'10'0'57'0,"-2"0"35"0,-2-1 22 0,-6 1-20 16,9-2-33-16,-9 2-32 0,0 0-50 16,0-10-85-16,0 7-89 0,-2-5-793 15,-3-2 336-15,5 1 222 0</inkml:trace>
  <inkml:trace contextRef="#ctx0" brushRef="#br0" timeOffset="14802.6055">13256 3991 251 0,'-6'-9'257'0,"-3"0"-24"0,-3 9-26 15,-13 5-18-15,-11 9-17 0,-29 25-2 16,-19 18-11-16,-5 9-12 0,0 7-10 15,2 3-13-15,0 3-10 0,3-2-11 16,0 5-3-16,-1-1-11 0,4-4-3 0,-1 3-8 16,5-3-9-16,4-3-7 0,3 0-4 15,15-17-9-15,6-1-3 0,3-6-15 0,5-1-34 16,7-13-40-16,9-6-39 0,2-7-33 16,3 0-34-16,-1-3-61 0,-4-4-582 15,0-2 269-15,-7-3 178 0</inkml:trace>
  <inkml:trace contextRef="#ctx0" brushRef="#br0" timeOffset="15248.4823">10479 5172 29 0,'-6'-6'236'0,"2"0"-24"15,0 5-19-15,4 1-6 0,0 0-2 0,-3 20-4 16,3-1-5-16,5 8-6 0,-3 13-6 15,4 9 1-15,0 9-17 0,1 20-11 16,3 6-10-16,-2 4-8 0,4-1-12 0,-2 7-12 16,2-5-9-16,4-3-5 0,-4-3-12 15,3-5-5-15,0-7-10 0,-5-18-1 0,-1-11-8 16,-3-8 0-16,-2-5-1 0,2-6 0 16,-4-10-5-16,0-6-7 0,-2-7-5 15,0 0 1-15,-2-20-8 0,-2-5 1 16,0-9-5-16,0-10-2 0,-2-13-4 0,0-27 2 15,1-10-4-15,1-12-5 0,8-24-2 16,5 5 2-16,5 6-7 0,8 11 0 16,-1 24 2-16,6 10-2 0,8 8-2 0,0 6-1 15,3 9 1-15,0 14-1 0,-4 11 0 16,-2 7 1-16,-3 6-1 0,-1 6 0 16,-5 4 2-16,1 6 0 0,-2 5 1 0,-2 6 5 15,-3 5-1-15,-2 8 3 0,-7 3-1 16,-6 3 1-16,-4 5 0 0,-6 7 0 0,-7 1-1 15,-10 17-8-15,-1-5-20 0,-8-4-33 16,7-8-45-16,1-8-44 0,5-4-49 16,2-4-42-16,4 0-648 0,5-8 302 15,4-3 199-15</inkml:trace>
  <inkml:trace contextRef="#ctx0" brushRef="#br0" timeOffset="15622.3752">11156 5878 41 0,'9'4'158'0,"-2"0"-2"16,5 2-10-16,1 1-10 0,6 5-12 15,0-1-11-15,-1 3-13 0,2-1-9 16,-3 2-8-16,0 0-10 0,-2 3-7 16,-3-4-4-16,-4 3-3 0,0-6-1 0,-6 3 1 15,0-6 5-15,0 2 8 0,-4-4 10 16,-2-1 5-16,4-5 3 0,0 0-9 0,0 0-13 15,-14-13-2-15,12 1-8 0,6-1-9 16,2-3-5-16,4-3-6 0,4-1-5 16,3 3-2-16,4-2-5 0,4 0-1 15,3 3-4-15,2 5-5 0,-3 3-1 0,5 3-1 16,-4 3-5-16,1 2 4 0,-1 4-1 16,2 2 0-16,-6 3-1 0,0 2 3 15,-1 3-5-15,-1 1 6 0,-6 1-3 16,2 2-1-16,-6 0-1 0,1-1 1 0,-3-1-6 15,-1-2-13-15,-3 2-23 0,1-5-24 16,-1 0-24-16,-2-2-25 0,-4-1-44 16,2-2-33-16,-2-6-514 0,0 0 236 0,0 0 156 15</inkml:trace>
  <inkml:trace contextRef="#ctx0" brushRef="#br0" timeOffset="15729.237">11717 5841 56 0,'-14'-24'48'15,"-2"7"10"-15,4 2 5 0,4 2-4 16,0 1-8-16,0 5-3 0,4-3-16 15,0 5-21-15,0-3-24 0,4 2-128 16,2 0 48-16,2 3 32 0</inkml:trace>
  <inkml:trace contextRef="#ctx0" brushRef="#br0" timeOffset="17158.6891">11942 5753 102 0,'8'6'141'15,"0"1"-5"-15,4 5-11 0,-2-1-7 0,4 4-10 16,1 1-7-16,3 3-8 0,-2-2-6 0,2 8-10 16,-4-3-4-16,1 1-9 0,-4-2-5 15,1-1-7-15,-1-1-3 0,-3 1-4 16,-2-4-1-16,1-3 7 0,0-1 13 16,-1-3 9-16,-4-2-4 0,0-1-3 0,0-4-1 15,-2-2-8-15,0 0-5 0,0 0-6 16,8-14-6-16,-6 5-6 0,0-3-3 15,5-1-6-15,0-1-3 0,-1-3 0 16,2 4-5-16,1 0-1 0,-1 0-5 0,3-1 0 16,-3 5-5-16,3-1 0 0,1 3 3 15,2-1-5-15,-4 5-1 0,2 3 0 0,1 0 1 16,0 1-1-16,2 5 0 0,-3 2 2 16,4 1-1-16,-6 1-2 0,2 1 0 15,-1 1 3-15,0-1-1 0,-3-2 0 16,1-2 3-16,-1 2 0 0,-2-1 8 0,0-5 11 15,1 2 11-15,0-2-6 0,-7-3-3 16,10-3-5-16,-4-2-6 0,0-3 0 16,3-4-2-16,0-1 0 0,-1-1-2 0,5-3-4 15,-1-3-1-15,1 3-4 0,2 0 1 16,-1 2-3-16,2 2 1 0,-2 1-3 16,-3 5 0-16,2 0 0 0,0 4-1 0,-3 1 2 15,0 4-7-15,2 3 9 0,0 1-1 16,-2 5-2-16,1 1 2 0,2 4-2 15,0-1-1-15,-1 2-22 0,1-2-21 16,2 2-21-16,-1-3-14 0,4-1-4 0,3-1-13 16,4-5-19-16,2-3-6 0,5-2-1 15,2-4 5-15,1-2 10 0,6-2 10 0,-3-1 12 16,2-4 16-16,-1 1 24 0,-5-4 31 16,0 1 30-16,-7 0 21 0,-3-1 17 15,-4 3 22-15,-2-3 8 0,-4 1 2 16,-3 1-1-16,-5 1-11 0,-2 3-5 0,-1-1-8 15,-3 1-5-15,-5 5-7 0,-1-1-8 16,6 4-4-16,-21 4-3 0,8 2-7 0,0 2-5 16,-1 5 1-16,1 2-2 0,0 0-5 15,0 2-4-15,7-2 2 0,-2-1-2 16,2-1-3-16,1-1 1 0,2-1 0 16,1-4 1-16,2 0-1 0,2-1 1 0,3-1 1 15,0-4-4-15,3-1 5 0,-8 0 1 16,15-6-2-16,-5 0-2 0,1-1 2 15,0 1 1-15,-3-1 0 0,0 2 3 16,0-1 3-16,2 0 2 0,-4 0-5 0,-2 2 3 16,0 1-3-16,-4 3-6 0,8-4 0 15,-8 4-3-15,0 0-1 0,11 11-2 0,-9-3 3 16,3 2-1-16,-1 1-6 0,0 2 6 16,0-1-2-16,5 1 0 0,-3 0-3 15,4 0 4-15,0-1 2 0,0 0 3 16,2-3 5-16,-1-2 8 0,2-1 5 0,1 0 6 15,-1-2 1-15,2-4 5 0,2 0-1 16,2-4 0-16,0-2-2 0,0-1-2 16,2-2-1-16,-2-3-3 0,-1 0 2 0,-2 0-7 15,-3 1 1-15,-3 0-3 0,1 0 0 16,0-1-5-16,-3 5-6 0,-2-1-5 16,0 0-14-16,2 3-15 0,-2-1-23 15,-2 2-6-15,2 2 2 0,2 0 6 0,-8 2 4 16,20 4 4-16,-10 0 3 0,1 2 5 15,-1-2 3-15,3 3 1 0,-2 1 3 16,1-1 4-16,-2 1-1 0,0-1 4 0,0 0 0 16,0 2 3-16,-1-4 0 0,1 1-2 15,-1-1 4-15,0 0-1 0,1-1 5 0,0-1 0 16,4-3 0-16,-4 0-1 0,2 0 1 16,1-1 0-16,0-4-1 0,0 2 0 15,-1 0 0-15,-4 1-2 0,4-1 0 16,-2 1 1-16,-2 1-1 0,1-2-1 0,-9 3-5 15,15 0 2-15,-15 0-1 0,13 3 1 16,-7 0-1-16,2 1-4 0,3 0-8 16,0-1-10-16,3 2 8 0,3-4 0 0,2 1 3 15,4-2 4-15,7-2 3 0,4-4-1 16,2 0 1-16,5-2 2 0,-4-4 0 16,7-1 13-16,-1-5 10 0,-1 1 12 0,-8 2 16 15,-4 0 10-15,-3-2 15 0,-3 5 8 16,-6-1 7-16,2 2 2 0,-5 1-7 15,-3 2-6-15,1 2-8 0,-4 1-7 16,1 2-10-16,-2 0-5 0,2 6-4 16,-4 3-3-16,2 2-4 0,0 7 0 0,1 9-1 15,-1 2-5-15,3 9 0 0,0 8-3 0,-1 7-7 16,5 20 6-16,0 4-6 0,-5 3-2 16,0 3 1-16,-3 0 1 0,-2 0 1 15,-5-13-3-15,-2-13 0 0,-5-2 0 16,-2-3-3-16,-5-3 11 0,-6-4 2 0,-5-6 7 15,-7-5 10-15,-4-4-1 0,-4-6-2 16,-5-6 3-16,3-8-2 0,0-7-2 16,2-3-5-16,0-9 0 0,2-7-25 0,2-8-34 15,8-8-43-15,3-26-64 0,13 5-76 16,12-5-73-16,12-29-729 0,15-22 346 16,13-6 229-16</inkml:trace>
  <inkml:trace contextRef="#ctx0" brushRef="#br0" timeOffset="17490.6069">17123 3416 82 0,'2'-10'213'15,"-2"2"-25"-15,4 8-18 0,-4 0-6 0,12 14-1 16,-2 5-3-16,2 9-6 0,10 14-4 16,5 21-3-16,3 13-1 0,8 22-8 0,0 6-2 15,1 7-10-15,0-1-10 16,-3-2-10-16,-2 1-9 0,-2-4-8 0,-9-17-6 16,1-2-9-16,-6-3-6 0,2-1-5 15,-6-5-6-15,1-7-1 0,-4-15-12 0,-2-9 0 16,-3-8-5-16,-2-4-3 0,0-3-5 15,2-7-13-15,-4 1-35 0,2-8-55 16,-2 2-83-16,2-7-91 0,-4-3-662 16,0-5 309-16,0-4 204 0</inkml:trace>
  <inkml:trace contextRef="#ctx0" brushRef="#br0" timeOffset="18689.5938">17445 5705 211 0,'-4'-6'214'16,"1"3"-28"-16,3 3-18 0,0 0-12 0,-8 19 1 16,6 0-1-16,-4 10-10 0,2 6-5 15,-5 14-7-15,3 0-7 0,2 6-12 16,1-2-8-16,1 4-11 0,2 0-9 15,5-2-7-15,1-3-8 0,4-2-7 0,1-4-3 16,6-7-6-16,0-8 0 0,-1-5-4 16,4-4 0-16,3-11 5 0,1-2-3 15,2-8 1-15,2-5-4 0,4-8 1 0,-1-3-8 16,6-5-5-16,-3-10-3 0,0-2-6 16,6-19-1-16,-2-4-2 0,-5-5-3 15,-3 1-5-15,-6 8-3 0,-9 8-1 0,-1 1 1 16,-4 9 7-16,0 6-2 0,-4 4-4 15,0 2-3-15,-2 6-6 0,-4 8-1 16,0 3 0-16,0 4-4 0,0 0 2 0,-18 30 0 16,8-7 0-16,0 10 2 0,2 1-3 15,0 1 1-15,3 7-2 0,1-1-1 16,4 1 2-16,4-2-4 0,3 6 2 16,3-1-2-16,6-3 0 0,4-2-1 0,3-4-3 15,-1-10-8-15,0-2-3 0,8-6-5 16,2-8-1-16,-2-4-4 0,3-6-2 0,1-3-3 15,5-7-3-15,-3-4-4 0,4-6-4 16,-5-8-5-16,-1 0-2 0,-4-4-3 16,-2-5 3-16,-5 1 3 0,-4 6 7 0,-6 3 6 15,-1 4 11-15,-3 2 8 0,-1 3-2 16,-1 2-1-16,-1 5-2 0,-1 5 2 16,-5 6 4-16,0 0 4 0,0 0 0 0,-5 30 8 15,3-10 4-15,0 6 4 0,-2 6 3 16,1 7-1-16,1 5 3 0,2 9-2 15,-2 3 0-15,2 1 0 0,0-1-2 16,0 3 1-16,2-5-2 0,0-3 2 0,-2-9-1 16,3-4-2-16,-1-7 1 0,-2-5 6 15,2-2 5-15,-2-10 0 0,2-3-2 16,0-6-1-16,-2-5-1 0,0 0 2 0,5-29-4 16,-3 4-3-16,4-9 3 0,2-12-7 15,2-3-4-15,12-20 1 0,3-1-2 16,1 7-2-16,6 2-2 0,2 8-2 0,-5 13 1 15,-3 7-1-15,1 3-2 0,-4 9 0 16,-4 6-2-16,1 1-1 0,-4 5 1 0,0 4 3 16,-6 4 3-16,0 2 0 0,-3 4 2 15,-3 2 4-15,-6 5 0 0,-7 0 1 16,-5 4 1-16,-8 5-2 0,-3 0 1 16,-5 0-26-16,0-2-39 0,4 0-54 0,4-5-57 15,3-1-60-15,9-4-569 0,3 0 273 16,7-7 179-16</inkml:trace>
  <inkml:trace contextRef="#ctx0" brushRef="#br0" timeOffset="19961.7219">19439 6189 113 0,'-2'-13'232'0,"-2"0"-15"16,-3-1-17-16,-2 4-18 0,-1 1-23 15,-4 1-16-15,-4 4-19 0,0 3-11 16,-6 2-14-16,-3 7-11 0,-5 5-9 0,2 3-5 15,-1 2-12-15,3 3-5 0,2 4-6 16,5 0-6-16,5 0-7 0,2-2 1 0,8-2-7 16,4-2-2-16,2-2-1 0,4-3-2 15,5-4-2-15,4-2 1 0,4-5-2 16,1-3-4-16,4-6-4 0,4-6 1 16,1-3-2-16,0-2 1 0,0-6 0 0,3-4-3 15,0-4 0-15,-1-6-4 0,7-13 1 16,-8 5 0-16,4-10 0 0,-9 5 1 15,-8 6 1-15,0 0 4 0,-7 8 9 0,1 1 4 16,-3 7 5-16,-2 3-5 0,-4 6-6 16,-4 4-8-16,-2 9 0 0,-3 6-3 15,9 0 1-15,-25 21-5 0,6 3 1 16,2 2 0-16,2 4-6 0,2 7-2 0,5-1-4 16,2 2-1-16,6 0-8 0,4 2 0 15,2-2 1-15,9 4-9 0,4-4-1 0,4-4-4 16,7-4 0-16,2-5 6 0,3-4-2 15,-1-6 4-15,5-3 1 0,-1-4 4 16,-2-7 0-16,-3-1 2 0,1-1 12 16,-2-3 6-16,-2-2 13 0,-5-1 8 0,-1-1 9 15,-3-2 5-15,-6 1 1 0,-3 2-2 16,-1-3-3-16,-7 2-7 0,0 1 2 0,-4 1-6 16,0 6-11-16,-8-7-4 0,0 4-1 15,8 3-3-15,-24 6-11 0,9 2-5 16,1 0-5-16,-4 2-6 0,4 4-4 15,1-1-1-15,2-1 1 0,3 1-2 0,-1-1-1 16,3-1 3-16,4-1 2 0,0-1 4 16,2 0 2-16,2-3-2 0,4 0 5 0,1-2 0 15,1-2 0-15,3-2 3 0,2 0-1 16,-3-5-2-16,2 4 2 0,0-3-5 16,-2 0-5-16,0 3 2 0,1-3-7 15,-2 2-8-15,-3 0-5 0,3 0-8 0,-3 0-5 16,-6 2 2-16,14 0 2 0,-14 0 6 15,16 6 9-15,-8-3 1 0,0 0 3 0,3 0 7 16,2-1 1-16,-3 0 5 0,5-2 8 16,4-2 7-16,0-3 11 0,7-3 6 15,-3-4 6-15,7-3 6 0,-4-2 8 16,2-2 5-16,4-7-5 0,-3-5 0 0,-1-1-4 16,0-7-2-16,7-10-6 0,-3-6-4 15,-4-5 1-15,-1 2-5 0,-1-7-3 0,-9 11-3 16,-2 9 3-16,-5 6 5 0,1 5 0 15,-5 6 0-15,1 3-4 0,-3 2-5 16,-2 8-2-16,-2 5-6 0,-4 9 1 16,4 1 3-16,-13 13-3 0,2 5 0 0,1 4 1 15,-5 10 0-15,2 2-1 0,1 8 3 16,1 5-2-16,0-1 1 0,5 2 3 16,0 1-2-16,4-3 0 0,0 1 3 0,4-4-1 15,0 1 0-15,4-2 0 0,0-2-2 16,3-3 4-16,4-4-1 0,-1-2 2 15,3-5 2-15,4-1 0 0,2-4-2 0,1-7 1 16,0-3-3-16,4-3 1 0,2-2-2 16,1-6 1-16,-1 0-1 0,2-5 0 0,-3-2-2 15,1-3 3-15,-3 1-1 0,-4-3-1 16,2-1 2-16,-3-2-3 0,-6 0-1 16,-2-1 5-16,0 3-8 0,-4 2-1 15,-4-1 0-15,0 1-3 0,-2 3-3 0,-2 0-1 16,-2 2 1-16,0 3-4 0,2 3 0 15,-8-1 2-15,8 1 0 0,0 0-1 0,-14 13 2 16,8-4 1-16,2 0-2 16,0 1 1-16,0 1-1 0,4 1 4 0,0-3-2 15,0 3-2-15,0-5 4 0,4 3 2 16,0-2 0-16,2-1 4 0,4-4-1 16,0 2 0-16,3-5-1 0,4-5-1 0,0 2 1 15,-1-3 0-15,6-3-5 0,-4-3-1 16,2 1-2-16,1 0 4 0,-4-3-4 0,0 3 0 15,-5 1-1-15,1 1 0 0,0-1 0 16,0 3-2-16,-1 1-1 0,1 2 0 16,2-2 1-16,-3 6 0 0,2 0 1 0,0 0 0 15,1 4 0-15,0 2 1 0,0 0-1 16,-1 1 3-16,0 3 2 0,-2-1 1 16,-2 2 1-16,-1 1 2 0,-1 0-2 0,-3 1 3 15,1 0 1-15,-4-1-8 0,0-1-26 16,-2-2-43-16,0 1-55 0,-2-1-55 15,-2-3-604-15,-3 0 268 0,-1-5 177 16</inkml:trace>
  <inkml:trace contextRef="#ctx0" brushRef="#br0" timeOffset="20118.4012">20692 6057 66 0,'4'-4'153'0,"9"-2"-11"0,4 0-17 15,11-4-8-15,3 1-8 0,5-3-28 16,2 0-20-16,1 0-44 0,3-4-48 16,-2-3-255-16,-2-2 97 0,-7-6 64 0</inkml:trace>
  <inkml:trace contextRef="#ctx0" brushRef="#br0" timeOffset="20552.7845">18857 3000 19 0,'-15'-2'146'16,"4"6"-8"-16,5 4 7 0,4 5 2 16,4 2 4-16,9 6 12 0,17 9 2 15,22 16-5-15,27 15 3 0,14 4-4 0,16 8-6 16,46 25 1-16,23 8-5 0,16 6-14 16,9 8-6-16,10 5-13 0,10 3-11 15,-3 0-11-15,0-5-12 0,-2-1-4 0,-4 0-9 16,-14 1-6-16,-11-4-4 0,-16-1-10 15,-10-10-3-15,-13-2-4 0,-36-31-4 16,-8-4-3-16,-9-7-2 0,-10-6-4 0,-23-15-4 16,-10-8 0-16,-11-8 2 0,-9-6-2 15,-10-5 1-15,0-3-4 0,-5-2-3 16,-3-1-1-16,2-1-9 0,-6-1-27 0,-2-2-59 16,-4-4-70-16,-2 4-75 0,-2-6-780 15,-10 6 341-15,2-1 224 0</inkml:trace>
  <inkml:trace contextRef="#ctx0" brushRef="#br0" timeOffset="21601.7364">22748 6282 68 0,'0'0'163'16,"10"-16"-13"-16,4 0-8 0,12-6-6 15,25-20-8-15,6-2-3 0,7-6-6 16,16-13-2-16,2-6-10 0,-1-3-9 0,-5-5-6 16,-6 0-13-16,-11 0-5 0,-16 18 2 15,-7 4-2-15,-11 11 11 0,-6 10 0 0,-6 5-12 16,-9 9-11-16,-4 5-8 0,-6 5-5 15,-9 8-7-15,-4 5-4 0,-6 9-5 16,-5 6-2-16,2 1-9 0,5 5-6 16,6 3-12-16,6 4 0 0,7-3-4 0,8 2 1 15,7 6-2-15,6 3 0 0,6 1 0 16,3 0 2-16,10 10 0 0,-9-7 0 16,-3-5-1-16,-4-2 1 0,-6-3 2 0,-4-2 1 15,-4 5 3-15,-4-8 0 0,-4-2 0 16,-2 1 1-16,-2-2-2 0,-5 0 1 15,2-4 2-15,1-4 1 0,2-3 0 0,0-2-3 16,1-4-4-16,5-4-3 0,0-4-4 16,0 0 0-16,0 0-3 0,23-21-1 0,-9 10-1 15,2-4-3-15,1-3 5 0,2 5-1 16,-2-2-2-16,-1 1-1 0,2 1 1 16,-8 4 0-16,3 1-5 0,-2 2 5 15,-1 2-2-15,-1 4 3 0,-9 0-2 0,19 4 0 16,-8 2 6-16,-1 3-1 0,0-1 1 15,4 1 2-15,-4 1 0 0,5-1 1 0,4 1 4 16,-2-2-1-16,1-2 0 0,4-1 3 16,-1-3 5-16,-2 0 9 0,2-2 6 15,-1-4 4-15,-4 0 2 0,-1-1 2 16,-2-3-2-16,-3-1-1 0,-3-3-4 16,-3-1-3-16,-4 1-2 0,-4-1-7 15,-3 2-4-15,-3-1-7 0,-5 3-12 0,0 4-12 16,-3-1-19-16,-2 0-21 0,1 4-26 15,2-1-26-15,2 3-37 0,3 3-29 0,1-1-458 16,4-1 217-16,5 4 143 0</inkml:trace>
  <inkml:trace contextRef="#ctx0" brushRef="#br0" timeOffset="22003.9575">24483 5905 88 0,'0'0'185'15,"0"0"-16"-15,0 0-16 0,0 0-21 16,-8 15-10-16,2-5-11 0,-6 2-10 16,4 3-6-16,-2 1-10 0,1 6-10 0,5-1-9 15,0 4-5-15,4-5-4 0,2 1-3 16,2 0-2-16,4 2-9 0,3-4-1 16,4-1-1-16,4-2-5 0,2-4 0 0,2-3-5 15,3 0 1-15,-3-7-4 0,1 1-3 16,-4-6 1-16,4 2-1 0,-1-3-6 15,1-4 0-15,-2 1-1 0,0-3-3 16,-3-4-1-16,0 2-2 0,0-4 0 0,-3 1-3 16,0 0 3-16,-6 2 7 0,1 1 5 0,-1 1 5 15,-1 1 0-15,0 3-8 16,-3-1-3-16,-2 4-4 0,2 1-2 0,-6 3 0 16,8 1-4-16,-8-1 4 0,7 11-4 15,-2-7-1-15,-1 5 0 0,0-2 0 0,0 1 1 16,0 1-2-16,2 0 1 0,3 1 0 15,-3-2-1-15,5-1-5 0,-2-1-13 16,1-2-24-16,2-2-28 0,2 0-44 16,-2-4-32-16,3-2-39 0,-2-2-442 15,2-3 211-15,-3-1 140 0</inkml:trace>
  <inkml:trace contextRef="#ctx0" brushRef="#br0" timeOffset="22130.7259">24907 5560 6 0,'-8'-1'90'0,"8"1"-8"0,0 0-16 0,-6 11-22 16,10-3-34-16,4 0-38 0,0 4-64 15,6 4 31-15,1-2 21 0</inkml:trace>
  <inkml:trace contextRef="#ctx0" brushRef="#br0" timeOffset="22673.7259">25482 5829 171 0,'0'0'159'0,"0"0"-18"16,0 0-15-16,0 0-11 0,-42 6-12 15,24 1-15-15,2 1-3 0,-1 5-13 0,-2 2-9 16,2 3-4-16,0 1-6 0,2 0-8 16,3-2-4-16,0-1 0 0,6 2-6 15,2-3-1-15,0-1-7 0,4-5 0 0,2 2 1 16,2-6-2-16,4 0 22 0,4-2-1 15,-2-2-2-15,3-2-4 0,2-2-3 16,0-2-1-16,-1 0 0 0,1-1-3 0,0-2 2 16,-1 2 0-16,0-2-5 0,-4 2-1 15,-2 3-5-15,1-3-4 0,-1 1-2 16,1 4-5-16,-3 0-5 0,-6 1 3 16,13 1-4-16,-7 3 1 0,0-1 3 0,3 3-7 15,0 0 4-15,3 1-2 0,1-1 2 16,-1 0 8-16,8 0 4 0,-2-4 6 0,2 1 3 15,5-3 3-15,3-6 5 0,8-2 6 16,-2-3 2-16,-1-3 4 0,1-3 1 16,2-7 6-16,-2 0-1 0,-5-7-5 15,1-3-4-15,-6-2-4 0,-1-7-5 0,-4-2-4 16,0-23-6-16,-2-5-3 0,-6 3-2 16,-5 5-6-16,-4 9 0 0,0 0-3 15,-4 10 6-15,0 6 1 0,-2 2 1 16,0 7-1-16,1 6-7 0,-5 9-6 0,-1 7 3 15,-5 9-1-15,-4 11 1 0,-4 11 0 16,-4 17-1-16,-5 19 0 0,1 7 1 0,6 6-1 16,7 1 0-16,9-7-1 0,6-10 4 15,2 0-1-15,6-3-6 0,3-2-18 16,3-4-29-16,1-11-36 0,-2-2-42 16,3-3-38-16,-1-9-45 0,0-4-681 0,-5-5 300 15,-2-9 198-15</inkml:trace>
  <inkml:trace contextRef="#ctx0" brushRef="#br0" timeOffset="23204.4198">21421 3726 74 0,'31'16'164'0,"3"-4"2"16,18 0-2-16,35 7-2 0,32 6-7 15,14-3-10-15,21 5-9 0,20 0-10 0,66 8-7 16,12 4-8-16,13 4-5 0,14 6-5 16,21 4-5-16,14 9-11 0,-1 9-8 15,2 4-5-15,18 1-5 0,92 23 4 0,-95-26-1 16,91 27-3-16,3-1-4 0,-97-24-3 15,4 1-4-15,-3 2 3 0,-5-2-8 0,-14-3-1 16,-20-5-3-16,-27-7-1 16,-25-5-1-16,-21-9 0 0,-57-14-2 0,-13-5-3 15,-13-5 2-15,-32-4 4 0,-14-4-4 16,-19-5 4-16,-15-3 4 0,-13-1 1 0,-5 0-3 16,-7-3-2-16,0 1-4 0,-4-2-12 15,-5 0-23-15,-3-2-44 0,-4-2-69 0,-2 0-77 16,-4-2-75-16,0 1-696 0,-4-1 324 15,-2 4 214-15</inkml:trace>
  <inkml:trace contextRef="#ctx0" brushRef="#br0" timeOffset="23969.7194">29187 5515 48 0,'0'-6'192'0,"0"6"-22"16,0 0-12-16,0 0 1 0,-3 23-4 16,3-4-3-16,0 8-3 0,0 1-6 15,3 5-9-15,-3 5-10 0,0 5-7 0,2 1-8 16,0 1-13-16,-2 0-8 0,2-2-8 15,2 2-8-15,-2-3-5 0,0-6-2 16,0 1-10-16,-2-8-5 0,2 0-4 16,0-8 1-16,0-2 4 0,-2-2 16 0,3-5-1 15,-3-5-3-15,2-4-6 0,-2-3-7 16,0 0-8-16,-2-22-3 0,-3 5-5 0,3-10-4 16,-2-4-5-16,2-10-6 0,0-5-4 15,2-10-5-15,2-2 2 16,4 1-4-16,3 2-1 0,8-12-3 0,0 13-2 15,1 13-1-15,6 3-1 0,-3 11 0 0,3 2-2 16,0 8-3-16,-2 5 3 0,3 7-1 16,-3 3 1-16,-2 5 5 0,2 5-3 15,-1 2 1-15,-6 5 2 0,-5 6 3 16,-5-1-1-16,-3 4 2 0,-7 2 0 0,-3 5 0 16,-9 1-2-16,-2 2 0 0,-9 0 2 15,-1-3-4-15,-5 0-13 0,-4-3-33 0,-2-3-37 16,-1-2-42-16,5-2-39 0,7-6-39 15,5-1-39-15,4-5-533 0,4-3 263 16,4 0 173-16</inkml:trace>
  <inkml:trace contextRef="#ctx0" brushRef="#br0" timeOffset="24444.6181">29579 5871 39 0,'24'11'62'0,"-5"3"-5"16,-4-1-4-16,-4 0-7 0,-5 3-2 0,-2-5-3 15,-2 0-6-15,-2 2-2 0,-2-2-1 16,0 0 1-16,-2-3-1 0,-2 0-2 16,1-2 6-16,-1 0 2 0,0-4 5 0,1 1-5 15,5-3-5-15,0 0-4 0,0 0-3 16,-4-14-4-16,6 6-3 0,5-1 0 15,-1-2-2-15,3 1-3 0,1 0-6 0,2 1 3 16,2-1-3-16,0 1-1 0,1 3 3 16,0 0-8-16,-2 4-2 0,-1 2 3 15,1 4-2-15,0 0 2 0,1 2-1 0,4 1-3 16,-4-1 7-16,3 3 3 0,0-2 6 16,6 2 2-16,-1-1 14 0,1-1-4 15,2-1 10-15,0-3 8 0,-1 0 4 16,1-3 5-16,-1-3 12 0,-1 1 6 0,2-1 4 15,-3-6 7-15,-1 2 1 0,-7-2-3 16,2-1-6-16,-4-3-2 0,-6 2-11 16,0-5-5-16,-6 3-9 0,-4 0-6 15,-4 0-6-15,-2 1-7 0,-6 0-3 0,0 3-7 16,-1 2-7-16,-3 1-16 0,4 2-16 16,-4 1-19-16,4 0-24 0,1 6-27 15,0-2-24-15,4 4-21 0,-1 0-26 0,4 0-360 16,0 1 177-16,8 1 117 0</inkml:trace>
  <inkml:trace contextRef="#ctx0" brushRef="#br0" timeOffset="25276.3576">30298 5839 35 0,'0'0'103'16,"8"5"-10"-16,-4 4-4 0,2-2-8 15,-1 2-8-15,1 4-3 0,0 1-5 0,-1-3-8 16,-1 4-8-16,2-1 5 0,-1-1-8 16,-1-2-11-16,0 1-1 0,0-3-1 15,-2-1 10-15,2 0 17 0,-2-1 5 16,2-1 20-16,2 0 6 0,-4-5-9 0,-2-1-10 16,8 0-7-16,-8 0-3 0,12-7-7 15,-3 1-5-15,0-3-6 0,1-1-4 16,1 1-3-16,-1-4-6 0,3 1-3 0,0 0-2 15,-1 1-4-15,-2 0 1 0,4-1-5 16,-4 3 2-16,1 1-8 0,-3 1 0 16,0 1-1-16,1 0-4 0,0 2 2 0,1 2-4 15,0 2-1-15,0 0 0 0,0 4-3 16,0 0 3-16,1 2 1 0,-3-1-1 16,3 3 0-16,0-1 1 0,-3-1-2 15,0 2 1-15,0-2 0 0,0-3 0 0,-2 3 4 16,0-2-3-16,0 0 6 0,-2 0 4 15,3 0 9-15,-3-3 8 0,-4-1 2 16,13 0 2-16,-13 0-6 0,13-4-4 0,-5 1-1 16,0-1-5-16,1-2-1 0,0 0 0 15,-1 1-2-15,2-1-2 0,-1 0-3 16,-2 2-2-16,1-1-2 0,-2 1-5 16,0 2-1-16,-6 2-3 0,9-4 1 0,-9 4-1 15,10 6 0-15,-5 0 0 0,1 0 0 16,1 1 2-16,1 1 1 0,0-1-2 0,0 3 0 15,4-2 2-15,-2 1 5 16,3-3-1-16,-1 1-2 0,3-1 4 0,2-3-3 16,1 2 3-16,0-4-6 0,1 1 3 15,0-2-2-15,2-2 0 0,-1 1 1 0,-2-1 0 16,0-4-2-16,0 2-1 0,-1-2 1 16,1 0-3-16,-4 1-1 0,1-1-2 15,-2 1-1-15,-3 1-1 0,-1-2 0 16,-1 2-4-16,1 0-4 0,-3 2-2 0,1-1-1 15,-7 3 1-15,10 0-2 0,-10 0 2 16,8 5 5-16,-4-1-1 0,0 2 0 16,2 0 1-16,0 1 1 0,-2 1 1 15,2-2 5-15,2 1-4 0,3 1 3 0,0-1 4 16,4-1 2-16,-1-2 0 0,4-1 5 16,0 0 1-16,2-3 8 0,1 0 11 15,-3-6 7-15,4 1 5 0,-6-1 9 0,4-5 5 16,-3-2 0-16,-5 2-4 0,-3-2 2 15,-3 0-8-15,-6-2-4 0,-2-1-6 16,-9-3-4-16,-3 5-4 0,-7-3-6 0,-1 3-3 16,-3 2-12-16,0 0-31 0,-1 3-26 15,1 1-41-15,-1 2-41 0,5 4-54 16,-4-1-603-16,4-3 269 0,-1 5 178 0</inkml:trace>
  <inkml:trace contextRef="#ctx0" brushRef="#br0" timeOffset="26536.2394">11758 3474 11 0,'-51'12'108'0,"-5"1"1"0,-19 6-4 0,-12 8-5 16,-36 13-5-16,-16 9-2 0,-48 22-2 15,-18 9-5-15,-17 6-5 0,-9 13-8 0,-15 5-3 16,-14 7-7-16,-15-3 3 0,-2 3-1 16,-1-1-3-16,-5 4-4 0,-6-1 7 15,6 0-6-15,10 5 3 0,11-4-7 16,3-2-6-16,5-5-4 0,9-8-6 0,14-11 6 16,20-7-4-16,15-10 4 0,51-16-4 15,7-3-6-15,5-6 0 0,8-2-2 16,10-7-1-16,7-2-5 0,26-9-1 0,5-2-1 15,18-8-1-15,13-4 0 0,10 0-5 16,9-5-4-16,1-1 1 0,5 1-5 16,2-2 0-16,2-2-4 0,2 1-14 0,2 0-17 15,3-2-23-15,0 1-22 0,0 0-24 16,4 0-38-16,0 0-36 0,0 0-406 16,4 1 195-16,2-4 128 0</inkml:trace>
  <inkml:trace contextRef="#ctx0" brushRef="#br0" timeOffset="27712.7911">2628 6497 71 0,'0'0'159'0,"-12"-1"-19"16,10-3-12-16,2 4-13 0,6-10-12 16,6 1-6-16,16-5-7 0,13-9-6 0,30-7-3 15,10 0-5-15,25-8-7 0,6-3-6 16,2 5-9-16,0 0-6 0,-3 3-4 16,-22 8-6-16,-5 7-2 0,-6-3-9 15,-16 8-12-15,-14 3-21 0,-7 2-26 0,-7 5-14 16,-7 1-1-16,-3 0-13 0,-8 4-45 15,-6 2-318-15,-2 2 144 0,-6 1 95 16</inkml:trace>
  <inkml:trace contextRef="#ctx0" brushRef="#br0" timeOffset="27946.711">3404 6281 94 0,'-3'7'108'16,"3"1"-1"-16,3 3 2 0,1 4-3 15,2 2-2-15,4 8 3 0,1 3-3 16,2 5-4-16,-1 3-4 0,5 6-7 0,0 4-11 16,-4-1-10-16,1 3-3 0,2 0-7 15,-2-2-6-15,-1 0-2 0,0-3-5 0,-3-5-8 16,-1-1 2-16,-1-5-7 0,-2-3-4 16,0-1-11-16,2-6-11 0,-4 2-18 15,0-5-22-15,-2-1-50 0,-2-4-50 0,-2-3-354 16,-2-1 166-16,-2-2 109 0</inkml:trace>
  <inkml:trace contextRef="#ctx0" brushRef="#br0" timeOffset="29874.2826">3837 6163 41 0,'0'-8'145'0,"0"8"-4"15,2-6-7-15,-2 6-5 0,0-6-1 0,0 6-7 16,0-7-6-16,0 7 0 0,0-6-4 16,0 6-7-16,-4-6-3 0,4 6-5 15,-11-6-10-15,3 5-8 0,-4 1-9 0,-10 4-7 16,-8 3-8-16,-7 4-6 0,-32 16-3 15,-7 7-4-15,-19 14-2 0,-2 6 2 16,2 4 2-16,4 4 2 0,8-2-4 0,17-8 4 16,9-7-9-16,6 1-4 0,13-10-5 15,13-3-2-15,6-6-2 0,6 1-1 16,9-4 2-16,8-5-5 0,11 5 2 0,13-5-2 16,12 2 4-16,27 2-6 0,5-6-1 15,7 0 1-15,-1-2-5 0,0 0-3 0,-6 5-1 16,-13-5 2-16,-10-1-3 0,-3 4 0 15,-3 1-2-15,-9 1 6 0,-4-2 0 16,-5 3 13-16,-6 2 8 0,-4-2 7 16,-9 4 8-16,-2 0 5 0,-8 2 4 0,-4-1 6 15,-7 0-5-15,-6 3 0 0,-8 2-3 16,-6-5-5-16,-3-1-8 0,-2-2-2 16,0-5-2-16,3-2-4 0,1-4 1 15,5-3-5-15,3 1-6 0,6-4-13 0,2-5-26 16,6-1-29-16,5-4-25 0,5-3-23 15,8-2-18-15,5-3-22 0,7-4-19 0,8-3-14 16,5-2-8-16,9-1 3 0,4-5-1 16,16-9 8-16,1 2 13 0,0-2 13 15,-2-2 17-15,-1 3 12 0,-4-1 16 0,-11 6 20 16,-7 4 23-16,-5 2 33 0,-3 2 23 16,-4 6 36-16,-2-2 26 0,-3 5 21 15,-5 2 8-15,1-1 3 0,-2 5-9 16,-1-2-6-16,-2 3-9 0,2 0-11 0,-4 6-4 15,-6 0 2-15,12 7 3 0,-6 5 2 16,1 3-2-16,-1 6-4 0,3 4-4 0,1 8-4 16,1 0-3-16,1 9-5 0,2 2-4 15,-2 1-3-15,3-2-2 0,-2 1-5 16,-1-8-1-16,-1-4-3 0,-3-5-1 16,-1-4-1-16,-3-3 14 0,3-2 25 0,-3-3 19 15,-2-4-3-15,-4-5-5 0,0-1-10 16,2-5 0-16,0 0-14 0,-18-16-8 0,10 1-8 15,0-7-5-15,-1-8-2 0,1-8-10 16,2-10-6-16,1-5-15 0,5-2 0 16,5-2-4-16,1 0 3 0,4 5-3 0,5 2 1 15,0 7-4-15,2 4 0 0,-3 9 0 16,2 5-1-16,-2 5-2 0,1 2 2 16,-2 8 3-16,0 2 0 0,-3 7 1 15,0 1 2-15,-4 4 0 0,2 4 0 0,-4 1 3 16,-4 4-3-16,-2 4 4 0,-4 1 1 15,-4 5-2-15,-2-3-14 0,2 4-36 0,-3-3-40 16,0-2-41-16,2-1-33 0,3-2-37 16,2-2-31-16,0-6-598 0,3 0 282 15,6-4 187-15</inkml:trace>
  <inkml:trace contextRef="#ctx0" brushRef="#br0" timeOffset="30238.268">4713 6749 147 0,'6'-11'196'0,"-2"1"-1"0,-4 3-6 15,-2 1-11-15,-2 2-10 0,-2 0-16 16,-4 4-13-16,-1 0-15 0,-4 6-13 16,-2-1-11-16,-3 9-8 0,-6 5-12 0,0 2-10 15,3 4-6-15,1 1-3 0,4-2-9 16,1 2-8-16,4-5-1 0,5-2-6 16,1-2-2-16,3 0-8 0,4-5 4 15,4-1-3-15,3-3-1 0,3-2-1 0,3-6-3 16,2-2-2-16,1-2-5 0,6-6-5 15,-3-3-2-15,-2 0-9 0,2-2 1 0,-1-1-5 16,0-1-2-16,-3 2 1 0,0-1 1 16,-5 6-1-16,1-1-1 0,-3 3-5 15,0 2-4-15,-1 1 0 0,0 5 4 16,-7 0 2-16,12 11 2 0,-4-3-3 0,-1 6 6 16,-1 2-1-16,3 0-1 0,1 3-8 15,1 1 2-15,-1-2-13 0,3 0-11 16,0-3-17-16,-3-2-9 0,3-1-23 0,2-4-16 15,-2 0-13-15,3-3-16 0,-2-4-9 16,0-2-1-16,3-4 1 0,-2-1-312 16,-1-3 154-16,-1-3 101 0</inkml:trace>
  <inkml:trace contextRef="#ctx0" brushRef="#br0" timeOffset="30756.4674">5103 6778 516 0,'6'-31'-16'0,"0"6"12"16,-2 5 23-16,1 0 21 0,-3 7 16 15,1 0 8-15,-1 4-2 0,0-2 0 0,0 4-11 16,0 1-7-16,0 2-3 0,2 1 5 15,-4 3 6-15,0 0 8 0,17 12-7 16,-10-4 5-16,1 6 3 0,0 3-4 0,3 0-5 16,-1 4-2-16,1-2-3 15,0 0-5-15,-3 1 1 0,2-1-7 0,-4-4 0 16,4-2 0-16,-4-1 10 0,-2 0 10 0,0-5 15 16,0 2 9-16,1-3 10 0,-3-1-3 15,2-3-6-15,-4-2-8 0,0 0-7 16,8-9-7-16,-5 2-8 0,-1-5-4 15,2-1-7-15,2-3-3 0,-1 1-4 0,1 0-6 16,-2 0-2-16,2-1-7 0,-2 3 0 16,4 2-5-16,-4 1-5 0,0 1 1 0,0 3-5 15,2 0 2-15,2 2 0 0,1 4-3 16,2 0 2-16,-3 4 0 0,3 2-1 16,-1 3 1-16,3 3 0 0,-2-1-2 15,-3 3 3-15,2-3-2 0,1 2 2 0,-2-1-1 16,-1-4-1-16,-2 3 3 0,-1-5 7 15,1 1 10-15,-2-1 14 0,0-3 11 0,3 0 5 16,-7-3-4-16,0 0-3 0,13-12-6 16,-9 2-6-16,2-4-7 0,0-4 0 15,3-5-6-15,2-1-5 0,1-5-4 16,3-2 0-16,0 4-3 0,0-1-5 0,1 3-1 16,2 4-5-16,-2 4-1 0,-1 2 2 15,2 2-1-15,0 5-3 0,1 3 2 16,-2 5 4-16,1 0 1 0,0 7 5 0,4 1 1 15,-4 5 1-15,2 0 1 0,-2 4-1 16,-2 2-1-16,0 0-5 0,1 0-24 16,-2 0-61-16,0-1-82 0,-2 0-81 0,2-4-714 15,-8 0 325-15,2-5 216 0</inkml:trace>
  <inkml:trace contextRef="#ctx0" brushRef="#br0" timeOffset="69727.6075">14212 7503 139 0,'-4'-7'141'16,"4"7"-8"-16,0 0-6 0,14-6-9 16,-4 6 0-16,7 0-5 0,4 0-4 15,6 4-7-15,9 4-4 0,9-1-4 16,5 11-9-16,23 4-2 0,-1 5-3 0,4-2-7 16,0 2-2-16,-1-2-8 0,-2 1 0 15,3-2 3-15,3 0-3 0,2-4-3 0,1 1-2 16,5-1-4-16,6-2-3 0,4 0-3 15,2-4-3-15,5 1-2 0,0-2-3 16,-2 0-2-16,-1-1-4 0,1-4-8 0,-9 0 4 16,0 0-3-16,-4-2-6 0,-12-2 2 15,7-1-1-15,-10 1-4 0,-12-2 0 16,-1 0-1-16,0 0-4 0,-1 0 1 0,-10-4-2 16,7 0 2-16,0-2 1 0,-3-3-3 15,0-1 2-15,1-5-2 0,18-6-1 16,-4-5-2-16,1-1-3 0,-2-1 2 0,2-4-3 15,0-3 0-15,1 1-1 0,-3-2 2 16,2 2-4-16,-4 1 1 0,-3 1-1 16,1-3-1-16,1 2 1 0,1 3-3 15,1-1 2-15,6 3-2 0,-1 1-1 0,4 0-2 16,6 2 4-16,3 4-2 0,2 0-4 16,2 2 4-16,2 4 0 0,-3-1-1 0,1 7 1 15,0 2-1-15,-14 3 3 0,-8 2-2 16,22 3 0-16,-17 3 1 0,-11-1 0 15,1 3-1-15,-3 1-2 0,-2 3 4 0,13 5 0 16,-11 0-1-16,-8-2 1 0,-4 4-1 16,-2-2 4-16,-1 2 0 0,-2 0-3 15,-4 3 4-15,0-1-1 0,-2 1 3 16,-6-3 1-16,-3 1 0 0,1-1-1 0,0-1 3 16,-5 2-3-16,2-1 0 0,-6-5 0 0,1 4 0 15,-4-5-1-15,1 2-3 0,-2-2 2 16,-2-2-1-16,-1-2 0 0,-2 1 3 15,2-3 1-15,-4 1 5 0,0-2 11 16,0-1 9-16,-1-1 8 0,0 0 9 0,1-2-4 16,-2-2-1-16,-6 0-7 0,17-8-3 15,-6 1-4-15,2-5-3 0,-1-3-4 16,5-1-4-16,4-5-2 0,9-8 0 0,15-14-9 16,10-2 4-16,10-3-2 0,21-9-1 15,11 1-2-15,6-1 0 0,4 4-6 16,10-1 3-16,2 4-1 0,3 2-1 15,1 2 1-15,6 3-3 0,0 4 0 0,7 3 5 16,1 5-3-16,5 5 0 0,3 5-1 16,4 6-1-16,6 3 1 0,-3 9 0 0,3 4-1 15,-5 5-1-15,4 7 3 0,-1 3 0 16,3 0 0-16,8 4 0 0,5 1-2 16,-1-1 1-16,-8 0 1 0,-3-2-5 0,-7 0 4 15,-8-3-1-15,-6-2 1 0,-7-1 1 16,-19-2 2-16,0-5-11 0,2-1 5 15,-2-1 3-15,-4 0-2 0,-3-3 1 0,-3 0 1 16,-7-4-2-16,-4 0 4 0,-17 2-2 16,-10-3 0-16,-3-3 3 0,-3 0-10 0,-2-1 16 15,-3-1-1-15,-3-2 8 0,-7 2 1 16,-1-2-1-16,-5 0-2 0,1-3 2 16,-2 0-11-16,-2 0 5 0,-3-1 4 15,-3 1-3-15,-5 2-1 0,1-2-11 0,-6-3-17 16,2 3-26-16,-4-4-34 0,-3 0-36 15,-5 1-54-15,-1 1-45 0,-8 1-75 16,-5-3-605-16,-9-1 304 0,-13 2 200 0</inkml:trace>
  <inkml:trace contextRef="#ctx0" brushRef="#br0" timeOffset="70230.6046">20161 7907 103 0,'0'0'126'16,"0"0"3"-16,4 15 5 0,0 3-2 0,-2 1-2 15,4 7-12-15,-3 5-9 0,3 3-10 16,-1 7-4-16,-1-4-8 0,0 3-6 16,0 2-10-16,-2-1-6 0,2 2-5 0,-2-1-5 15,-2-2-5-15,0 0-3 0,0 0-13 16,-2-3-16-16,-2-2-24 0,2 2-22 0,-2-9-28 15,0 3-31-15,0-5-32 16,-5-1-22-16,0-1-304 0,-1-4 152 0,-3-3 99 16</inkml:trace>
  <inkml:trace contextRef="#ctx0" brushRef="#br0" timeOffset="70656.2888">19962 8595 81 0,'43'-12'120'0,"-1"5"-13"16,-3-1-11-16,4-1-9 0,8 1 2 15,0-1-19-15,0-2-4 0,-1-1-9 0,3 0-3 16,-5-1-6-16,-1-2-4 0,0-2-5 16,-7-1 3-16,-2-2-3 0,-12-1 3 0,-1-4-2 15,-4-4 1-15,-6 1 0 0,-5-2-3 16,-6-5 6-16,-1 4 1 0,-3 1 12 15,-3-1-6-15,-1 1-2 0,0 0 1 16,-2 2 5-16,0 2 1 0,2 1-3 0,-3 4-3 16,3 2-5-16,0 4-6 0,-1 0-3 15,1 2-7-15,0 3-2 0,-1 5-4 16,3 3 0-16,2 2 4 0,-8 15 1 0,6 0-1 16,-2 6 0-16,2 7 4 0,0 3-3 15,0 8 1-15,0-2-1 0,0 3 0 16,0 2-4-16,2 0-1 0,-4-2-1 0,2 3 0 15,2-2-5-15,0-1 0 0,-2-1 0 16,2 2 0-16,-2-2-3 0,2-8-8 16,0 2-10-16,0-5-19 0,0 0-21 15,2 0-27-15,0-3-31 0,0-3-34 0,4-4-29 16,0-2-468-16,2-4 215 0,2-3 142 16</inkml:trace>
  <inkml:trace contextRef="#ctx0" brushRef="#br0" timeOffset="71509.711">21336 8521 94 0,'-8'-9'147'0,"-8"-2"-6"16,4 3-10-16,-8 0-8 0,-3-1-11 0,-3 7-6 15,0-3-8-15,-2 5-6 0,-2 3-7 16,3 0-10-16,-1 4-9 0,3 2-8 15,1 1-3-15,4 2-5 0,4 0-4 0,4-1-11 16,1 0 2-16,5 1 1 0,2-3-3 16,4 1-6-16,4-2-3 0,0-1 2 15,5-1-5-15,1-2-2 0,2 0 2 0,2-3-3 16,0-1-2-16,5-1-1 0,-2-2 0 16,0 2-5-16,1-3-1 0,-2 0 1 15,-1 2-3-15,-2 0-1 0,1 0-1 0,-3 1-1 16,1 1-3-16,0 0-2 0,-2 3 3 15,2 1 2-15,0 0 0 0,0 4-1 16,0-1-2-16,-1 3 4 0,2-1-4 0,-2 1-3 16,1-2 6-16,-2 1-14 0,4 0-8 15,-2-2-7-15,1 2-16 0,2-3-15 16,-3-3-12-16,1-1-12 0,-1-4-8 16,4 1-4-16,-6-1 3 0,5-4 4 0,0-3 2 15,-3 1 8-15,-1-4 4 0,4-6 7 16,-2 4 9-16,-1-3 11 0,-2-1 10 15,2-1 15-15,-4 4 10 0,0 0 8 0,1 1 14 16,-1 3 8-16,-1-3 7 16,-3 7-2-16,2-2 2 0,-1 0-5 0,1 7 4 15,-2-3 11-15,0 4-4 0,-4 1 7 0,0 0-6 16,18 7 0-16,-10 0 5 0,-2 2-10 16,0 0 2-16,3 1-6 0,-1 1 0 15,1 2-1-15,-1-4-4 0,1 1 0 0,-3 2 4 16,2-5-6-16,-2 1-1 0,2 0 4 15,-2-5 7-15,0 3 1 0,0-4 1 16,2-2-6-16,-8 0-1 0,20-4-1 0,-8 0-4 16,1-1 2-16,0-3-11 0,2 0 7 15,-1 1-4-15,2-1-3 0,-4 2 1 16,3-1-2-16,0-1-7 0,-2 5 8 16,-3-3-3-16,2 3 1 0,0 3 0 0,0 0 4 15,-2 4 2-15,1 1 4 0,2 0-2 16,0 1-2-16,-5 3 1 0,2-1-2 15,2 1-2-15,-4 1-3 0,0 0 1 0,2-3 1 16,-3 1 5-16,-1-3 12 0,1 1 19 16,1 0 8-16,-4-4 12 0,3 0-3 0,-7-2-6 15,18-6-6-15,-6 0-6 0,0-3-4 16,2-1-8-16,0-1-1 0,2-1-5 16,1 1-5-16,-4-1-1 0,6 3-4 15,-4-1-2-15,0 3-1 0,-1 1-4 0,1 1-1 16,0 5 2-16,0 0-2 0,5 2 3 15,-6 4 0-15,3-2 2 0,-2 6-2 16,4 0-1-16,-3 3 0 0,2-1-2 0,-6-1-31 16,1-1-48-16,0-1-54 0,-1 1-76 15,1-5-658-15,-2-3 291 0,0-2 193 16</inkml:trace>
  <inkml:trace contextRef="#ctx0" brushRef="#br0" timeOffset="82221.124">7027 9778 58 0,'0'-7'167'0,"2"1"-1"16,-2 0-15-16,2 0-6 0,-2 6-18 0,0 0-15 15,0 0-11-15,0 0-1 0,2 18-1 16,-2-2 1-16,-4 11-2 0,2 6-3 0,-2 4-1 16,2 16-6-16,-5-3-2 0,1 4-7 15,1-1-9-15,-1-1-5 0,0-3-9 16,0 1-1-16,2-8-9 0,-4-3-2 16,2-2-5-16,0-3-5 0,0-5-2 0,2-5-2 15,-3 1-11-15,3-6-13 0,2-1-20 16,-2-4-34-16,-3 0-34 0,1-5-36 15,2-7-36-15,-3-2-24 0,7 0-424 0,-12-17 205 16,6 2 135-16</inkml:trace>
  <inkml:trace contextRef="#ctx0" brushRef="#br0" timeOffset="82475.5401">6589 9719 52 0,'-2'-7'176'0,"2"-1"-15"16,2 0-20-16,2-1-1 0,2-2-5 0,7 3-10 16,6-4-4-16,2-1-8 0,7-2-1 15,4-1-6-15,9-1-5 0,4-2-5 16,4 4-8-16,4-2-8 0,0 2-10 16,-1 4-4-16,-1-1-9 0,-9 5-5 0,1 1-6 15,-7 3-4-15,-4 1-11 0,-3 4-16 16,-1 2-18-16,-4 3-27 0,-6 5-36 15,-1 4-42-15,-8 1-60 0,-7 4-428 0,-6 4 203 16,-9 3 133-16</inkml:trace>
  <inkml:trace contextRef="#ctx0" brushRef="#br0" timeOffset="82667.569">6282 10807 194 0,'0'17'202'0,"8"-4"-1"0,9-1-8 15,4-3-5-15,4-3-6 0,7-1-8 16,2 0-13-16,9-5-12 0,3 0-15 0,3-5-12 16,8 0-13-16,3-3-8 0,-3 1-12 15,1-1-21-15,-2-1-33 0,-3-3-46 16,-2 4-53-16,-9-1-63 0,-2-2-71 16,-4-1-449-16,-5-3 220 0,-1-4 145 0</inkml:trace>
  <inkml:trace contextRef="#ctx0" brushRef="#br0" timeOffset="82916.7264">7852 10039 11 0,'0'0'204'0,"6"17"4"0,-1 1-3 15,-1 7 0-15,-1 2-5 0,1 10-10 16,-2 1-12-16,0 4-8 0,0 3-10 0,-2 1-18 15,0 2-10-15,0-2-11 0,0 0-14 16,-2-1-8-16,2 1-12 0,-2-3-7 16,2 2-7-16,-2-2-9 0,4-1-16 0,-4-2-21 15,2-6-33-15,0-3-40 0,2-2-44 16,0-2-27-16,0-5-56 0,0-4-40 16,0-4-490-16,2-5 239 0,0-4 158 0</inkml:trace>
  <inkml:trace contextRef="#ctx0" brushRef="#br0" timeOffset="83349.7127">8254 10216 22 0,'0'0'178'0,"0"0"-3"16,9 23 3-16,-7-6-4 0,0 8-4 0,1 1-5 15,1 5-15-15,-2 5-12 0,0 2-6 16,2 3-12-16,-2 0-14 0,0 2-7 0,0-4-10 15,0 2-10-15,-2-5-6 0,2-4-8 16,-2-2-5-16,0-2-6 0,2-7-5 16,-2-1 0-16,0-1 12 0,0-5 8 15,-2-3-10-15,2-6-3 0,-4-5-5 0,4 0-5 16,-8-11-2-16,2-4-4 0,-1-8-5 16,-1-10-5-16,1-6-3 0,1-11-3 0,2-4-4 15,4-3-1-15,4 2-4 0,2 2-4 16,7 3 0-16,2 3-4 0,13-12-2 15,1 15 0-15,1 9 1 0,6 5-3 16,0 5 1-16,1 6-1 0,-1 6 4 0,-1 5-2 16,-6 7-2-16,0 1 2 0,-1 7 3 15,-4 3 3-15,-5 5 3 0,-3 4-1 0,-4 0 3 16,-8 6 4-16,-6 0 1 0,-8 1-3 16,-4 4 1-16,-11 3-2 0,-3-3 2 15,-4-1-6-15,-2-2 2 0,7-6-5 16,-3 0-20-16,7-4-30 0,2-7-35 0,2 2-48 15,6-4-57-15,2-4-71 0,5-3-610 16,6-1 293-16,0-11 193 0</inkml:trace>
  <inkml:trace contextRef="#ctx0" brushRef="#br0" timeOffset="83594.8088">8991 10018 39 0,'0'8'132'0,"0"-1"15"0,2 3-13 16,0-3-2-16,2 3-2 0,0-1 0 0,4-2-3 16,-2 4 2-16,2-5-4 0,2-3-5 15,1-3-5-15,0 0 6 0,1-3-7 0,-1-6-7 16,-1 1-7-16,-1-2-10 0,0-2-10 16,-3-3-9-16,-2 2-6 0,-2-2-9 15,-2 1-8-15,0 3-16 0,-2-1-21 16,0 5-37-16,0 1-32 0,0 4-29 0,2 2-28 15,0 0-43-15,-10 12-492 0,5-1 221 16,0 2 146-16</inkml:trace>
  <inkml:trace contextRef="#ctx0" brushRef="#br0" timeOffset="83809.9145">9099 10647 173 0,'7'7'174'15,"1"2"4"-15,2-4 4 0,1-1 3 16,0-2-7-16,-1-2 0 0,-10 0-4 0,19-6-6 16,-10 0-5-16,-5 2-10 0,0-3-15 15,-4 1-14-15,-4 0-13 0,-3 2-11 16,-1 1-12-16,-5 0-21 0,1 3-39 16,-3 0-44-16,-2 3-50 0,3 0-54 0,-2 1-73 15,2 2-544-15,3-2 250 0,0-2 166 16</inkml:trace>
  <inkml:trace contextRef="#ctx0" brushRef="#br0" timeOffset="84427.7018">10663 9496 20 0,'-6'11'155'15,"2"6"5"-15,2 3 1 0,0 8 5 16,4 3-5-16,0 10-8 0,2 9-12 0,0 3-7 15,2 24-5-15,-1 3-15 0,-1-2-10 16,-2-10-12-16,-2-11-6 0,-2-1-8 0,-2-7-9 16,-1-7-4-16,-3-3-8 0,0-6-3 15,-6-3-5-15,2-10-2 0,-2-4-2 16,-4-9-6-16,3-5 2 0,-1-8 2 16,-2-5-8-16,2-10-3 0,1-5-4 0,4-7-2 15,3-2-3-15,6-1-4 0,4 0-3 16,4-2-4-16,3 3-2 0,6 1 1 0,5-2-6 15,4 10 0-15,1 3 0 0,3 4 0 16,2 5-2-16,-5 9 3 0,3 3-3 16,2 4 0-16,-4 7 1 0,4 7-1 15,-2 6 1-15,1 7 0 0,3 3 2 0,-2 0-3 16,-3 4 0-16,3-3 0 0,0-1 1 16,-1-3-2-16,-3-4 4 0,1-5 5 15,1-2 1-15,2-5 3 0,-6-2 3 0,2-9 4 16,-3-2 3-16,-1-2 2 0,-2-9 3 15,2-2-3-15,-7-6-2 0,-3-4-4 16,-3-3-4-16,-7-1-3 0,-8-4-3 0,-7 0-1 16,-10-5 1-16,-7 4-5 0,-17-10-1 15,3 12-4-15,2 7-7 0,-1 2-13 16,3 5-23-16,6 2-31 0,7 6-44 0,3 2-35 16,10 4-32-16,3 4-49 0,7 2-493 15,4-4 247-15,0 0 163 0</inkml:trace>
  <inkml:trace contextRef="#ctx0" brushRef="#br0" timeOffset="84835.3661">12714 9220 165 0,'-17'4'149'15,"-1"7"-9"-15,-2 5-1 0,-3 18-14 0,0 6-8 16,-10 23-7-16,5 0-10 0,0 10-8 16,7-2-8-16,3 2-7 0,4 3-5 15,10-13-9-15,0-7-2 0,4-1-5 16,4-2-4-16,4-8-5 0,-2-7-3 0,3-4 3 16,-2-9-6-16,5-1 3 0,-4-14-5 15,5-1 0-15,-2-6-7 0,4-6-4 0,-1-6-2 16,6-1 0-16,-4-3-3 0,5-10-4 15,1 3-1-15,-4-1-3 0,4-2-4 16,-1 2 1-16,-6 4-5 0,2 0 3 16,-7 3-7-16,1 3 0 0,0 1-2 0,-1 6 1 15,-2 1 4-15,3 3 0 0,0 4-1 16,-1 3-1-16,-1 3 4 0,-1 5-3 0,5 4 1 16,-2 2-4-16,-1 4 3 0,2 3-8 15,4-1-19-15,-4 1-32 0,3-2-34 16,0-5-30-16,0-2-35 0,-1-6-442 15,4 0 202-15,-2-5 134 0</inkml:trace>
  <inkml:trace contextRef="#ctx0" brushRef="#br0" timeOffset="85848.6574">13442 9906 29 0,'0'0'126'0,"0"0"-10"0,0 0-9 16,0 0-15-16,0 0-9 0,-6 19-5 15,4-7-3-15,-2-3-12 0,2 4-6 0,-2 2-3 16,1-2-4-16,1 3-11 0,-2-5-2 16,2-1 0-16,-1-2-10 0,1 1 6 15,2-1 7-15,-2-4 0 0,0-1 3 16,2-3-1-16,0 0 0 0,0 0-5 0,0 0-2 16,0-19-1-16,4 10-4 0,3-3-4 15,-1-1 2-15,5 0-2 0,-1-1-1 16,1 3 2-16,4-3 2 0,-2 3 3 15,1 2-1-15,1 2-3 0,0-2 9 0,0 6-8 16,-1-2-4-16,2 5-4 0,-4 2 3 16,0 2-1-16,2 2-2 0,-2 4-3 0,-1 1-4 15,-1 2-2-15,1 2 2 0,-5 3 0 16,5-1-1-16,-5 0 2 0,0 0-3 16,-2 0-1-16,4-3-3 0,-4-1-3 15,0-1 3-15,-2-4 1 0,0-2-4 0,0 0 2 16,-2-6 2-16,0 0 0 0,0 0-4 15,0 0 5-15,8-23-2 16,-6 12 1-16,3-2-1 0,1-4-1 0,5-3-4 0,-1-1-2 16,1 0 1-16,1 1-1 0,4 0-4 15,0 4 3-15,-1-2-5 0,2 5 2 16,2 3 2-16,-4 2-1 0,2 5 2 0,-5 0 0 16,4 8 2-16,-4 1 1 0,-1 1 3 15,1 3-3-15,-3 4 0 0,-3 0-1 16,1 4 2-16,-1 0-1 0,-2 0 1 0,2 1-13 15,-2-2-16-15,6-2-20 0,2-2-19 16,5-1-9-16,4-3-18 0,6-4-1 16,5 0 0-16,4-7 10 0,9-1 8 0,10-2 9 15,-1-3 9-15,0-2 11 0,-3-2 21 16,-3-1 24-16,-5-3 24 0,-9 3 23 16,-3-2 21-16,-9-1 12 0,-4 4 3 15,-8 0-3-15,-2 0 0 0,-10 4 0 16,-4-1 1-16,-6 1-7 0,-4 5-4 0,-4 0-5 15,-1 6-8-15,0-1-6 0,-4 5-4 16,-1 1-4-16,3 5-4 0,1 0-4 0,2 1-4 16,2 1-3-16,6 2-1 0,4-3-2 15,1-1-3-15,5-1-1 0,2-3-2 16,4-1 0-16,3-1 1 0,3-6-3 0,0 4-1 16,8-7-3-16,-2-1 0 0,4 0-2 15,1-2-1-15,-2-1-1 0,0 0-1 16,0-3-1-16,-2 1 0 0,-2 0-1 0,-3 3 1 15,-1-1-3-15,0 2 3 0,-3-1-3 16,-2 3-3-16,0 2 0 0,-6 0 1 16,0 0-1-16,8 7 0 0,-8-1-1 0,2-1 3 15,2 3-2-15,0 0 1 0,0 1 2 16,4-1-2-16,1 1 1 0,1-2-2 16,3 2 4-16,2-6-3 0,1 2 6 0,4-4-3 15,-1-2-1-15,2-2 1 0,2 0-2 16,1-5 4-16,-1-2-5 0,0 1 0 15,-2-3 2-15,1 1-2 0,-6 0-1 16,2-1 0-16,-6 1-1 0,1 1 1 16,-3 3-1-16,1-1-1 0,-2 0-3 0,-3 3-1 15,0 2 0-15,0 3 0 0,-6 0 1 16,12 4 2-16,-6 0 0 0,0 4 2 0,0 0 3 16,2 3-2-16,3 1 2 0,2 1-1 15,0 2 1-15,1 0 2 0,4-1-1 16,-2 1-7-16,6-6-24 0,-4 1-39 0,1-4-44 15,1 0-40-15,-2-5-36 0,0-2-588 16,-4-4 264-16,1-4 173 0</inkml:trace>
  <inkml:trace contextRef="#ctx0" brushRef="#br0" timeOffset="85981.5866">14806 9296 102 0,'-2'-6'100'0,"4"4"-14"15,-2 2-23-15,0 0-33 0,29 5-44 16,-16-4-111-16,4 1 42 0,4 1 28 16</inkml:trace>
  <inkml:trace contextRef="#ctx0" brushRef="#br0" timeOffset="86207.3331">15426 8999 6 0,'6'-10'180'0,"-2"4"-41"0,2 5-6 0,-6 1 1 15,9 10 8-15,-7 1 3 0,3 6 2 16,-1 10 4-16,2 8 0 0,3 14-1 16,-1 3-5-16,4 22-6 0,0 3-10 0,2-1-10 15,-2-1-11-15,2-1-10 0,-6-11-6 16,0-10-9-16,3 3-8 0,-3-5-6 16,-1-1-6-16,2-3-6 0,-1-1-5 0,-2-10-8 15,2-2-27-15,-2-7-38 0,2-2-52 16,0-3-55-16,2-1-49 0,-1-7-629 0,-1 0 274 15,3-6 181-15</inkml:trace>
  <inkml:trace contextRef="#ctx0" brushRef="#br0" timeOffset="86322.5147">15953 10129 121 0,'6'-5'216'0,"0"0"12"0,-1-1 5 0,-3 2-15 16,0 1-19-16,-2 3-23 0,4-6-17 0,-2 2-56 15,-2-2-88-15,0 6-101 0,-2-8-452 16,-6 5 183-16,-3-5 120 0</inkml:trace>
  <inkml:trace contextRef="#ctx0" brushRef="#br0" timeOffset="91167.555">17113 9972 43 0,'10'0'143'0,"-10"0"-6"0,13-5-3 0,-6-1-13 16,-3-2-4-16,0-1-11 0,-4-3-5 0,0 1-8 15,-6-4-12-15,-3 2-8 16,-6-4-7-16,-6 3-5 0,-5 2-8 0,-6 3-4 16,3 3-5-16,-5 4-7 0,-2 4-2 15,-4 6-4-15,2 2-6 0,0 3-1 0,0 5-2 16,8 2 0-16,4 2-4 0,6 2-2 16,3 0 1-16,10-1-1 0,5-4-6 15,2 0-1-15,7-4 2 0,1-2-2 16,5-1-2-16,1-6 1 0,4-5-2 15,0-2 2-15,4-4-1 0,-1-2 1 0,3-5-4 16,-4 2 3-16,0-2-3 0,-4-3-1 0,1 2 1 16,-4 1-1-16,-2 3 9 0,1-3-10 15,-4 5-1-15,4-1-2 0,-6 2 1 0,2 3-1 16,-4 3 1-16,-4 0-1 16,17 11 1-16,-6-1 3 0,2 5-2 0,3 2 0 15,8 2 3-15,1 2 1 0,5-1-6 16,2-2 8-16,4 0 1 0,-1-8-3 0,5 0 0 15,1-4 4-15,-3-6 0 0,4-4 2 16,5-8-1-16,-1-4 2 0,1-6 6 16,11-10-1-16,-8-4 0 0,-3-6-1 15,-7-6-5-15,-2-5-2 0,-7-8 1 16,-7-7-6-16,-3-3 3 0,-8-3-5 0,-6 7-3 16,-5 8 2-16,-7 2-5 0,-1 4 6 0,-3 3-6 15,1 10 6-15,-1 6-1 0,-1 7-2 16,-1 10-1-16,-2 7 2 0,1 9 0 15,-1 10 2-15,-2 12 5 0,3 13 1 16,-3 13 6-16,0 26 2 0,4 3-1 0,5 5 0 16,4-11 0-16,6 13 1 0,2-2 2 15,7 1 0-15,6-9-1 0,4-2-3 16,5-8 1-16,2-8-1 0,-3-13-3 0,1-11 3 16,0-10-5-16,-1-6 2 0,0-7 1 15,2-8-3-15,1-4-4 0,2-7 0 16,-2-7-1-16,-1-3-8 0,-5-3-1 15,3-6-2-15,-9 0-3 0,-4 2 3 0,-2-1 1 16,-2 4-2-16,-4 5 1 0,-2 0 1 16,-4 4 2-16,2 4 1 0,-4 2-1 0,2 5 2 15,-2 1 1-15,2 4 2 0,0 0 1 16,0 0 2-16,10 26-1 0,-3-9 4 16,1 5-1-16,5 10 4 0,0 3-1 0,1 8-2 15,8 22 5-15,-6-10-4 0,-3-3 0 16,4 19 1-16,-6-11 0 0,-5-6 2 15,-2-2-3-15,-4 2 1 0,-4-2 0 16,-2-3 0-16,-5-3 0 0,-4-5 6 0,-4-2 3 16,-5-7 4-16,2-7 3 0,-8-6 2 15,5-7 1-15,-3-9-1 0,0-5-4 16,3-7-3-16,2-8-5 0,2-10-2 0,6-5-2 16,8-9-4-16,9-12-2 0,10-23-1 15,8 1-2-15,6 0-3 0,10 4-1 0,-1 6 3 16,8 5-2-16,-5 8 0 0,4 7-1 15,-5 10-1-15,-7 10 1 0,-6 5 0 16,4 6 0-16,-5 5-2 0,-1 3 2 16,-2 4 0-16,2 6 2 0,-1 3 0 0,0 5 1 15,0 1 0-15,5 2-1 0,-3 2 2 16,3-1 1-16,1-1 0 0,-4-3 0 0,3-3 2 16,-1-2-2-16,1-1 2 0,-4-4 0 15,0-4-1-15,-1-4-1 0,-4 1 3 16,-2-6-2-16,-3-1 2 0,-6-1-1 15,-1-3-1-15,-5 1-2 0,-7-3 0 16,-5-1-2-16,-11-1 0 0,-5 3-1 0,-6 2-1 16,-2 1 1-16,-2 3-4 0,-1 3 3 0,0 2-2 15,7 2-6-15,4 4-18 0,4 0-37 16,4 6-36-16,5 0-38 0,5 6-54 16,4-3-526-16,6 2 244 0,4-1 162 15</inkml:trace>
  <inkml:trace contextRef="#ctx0" brushRef="#br0" timeOffset="91506.4691">19115 10020 83 0,'15'0'99'16,"0"4"-10"-16,-1 0-9 0,4 1-6 0,-2 3-5 16,0 1-4-16,2 4-8 0,-3 5-4 15,-2 0-2-15,0 1-8 0,-3 0 0 16,0-3-4-16,-3 2 9 0,-2-2 5 0,-3-2 9 15,0-1 0-15,-4-3 14 0,2-1 5 16,-4-5 3-16,-2-2 2 0,6-2-2 16,0 0-4-16,-8-17-7 0,8 3-8 0,2-1-6 15,2-2-5-15,6-3-8 0,-2-4-4 16,2 5-7-16,1-1-3 0,4 1-5 16,-2 1-1-16,1 3-1 0,-1 3-5 15,2 3-7-15,-1 1 2 0,-1 4 1 0,2 3-3 16,-2 2-4-16,-1 5 3 0,2 2-1 15,-2 3-2-15,-2 1 0 0,1 3-10 16,-4 0-15-16,1 0-20 0,-2-1-32 16,3 0-23-16,-5-1-42 0,0-4-31 0,-2-2-402 15,0-1 193-15,-4-2 126 0</inkml:trace>
  <inkml:trace contextRef="#ctx0" brushRef="#br0" timeOffset="92231.5971">19528 9378 30 0,'8'10'78'0,"-4"-3"6"16,3 6 7-16,3 7 10 0,-1 3 5 16,4 8 1-16,-1 2-1 0,6 11-5 15,-4 0-9-15,-1 6-6 0,0-2-11 16,6 23-3-16,-9-10-7 0,-4-6-7 0,3 0-4 16,-4-3-5-16,-5-6-7 0,2-5-7 15,-2 1-12-15,0-9-13 0,-2-3-17 16,-3-5-9-16,0-4 0 0,-3-7-5 0,0-7 3 15,-3-3 3-15,-1-6 0 0,-1-5 5 16,0-5-7-16,1-5 11 0,-2-2 8 16,6 0 0-16,4-4-1 0,2 4 3 0,4-6 8 15,4 0-10-15,4 1-2 0,8-3 0 16,5 0-1-16,7-1 1 0,2-3 3 16,4 3 0-16,-1-4-6 0,12-7 5 0,2-3-2 15,-14 8 2-15,-3 2-6 0,-2-2 6 16,-3-2 4-16,-5 3 10 0,-6 4 8 15,0 2 5-15,-6 3 8 0,-1 3 3 16,-5 4 5-16,-2 2-1 0,0 1-8 0,-2 6-4 16,-2 5 2-16,2 3-1 0,0 0-7 15,-8 16 5-15,1 2-2 0,3 3-1 0,0 6-2 16,0 1 1-16,-1 3-3 0,3 5-2 16,0-4 1-16,0-1-2 0,2-1-4 15,0 1 3-15,2-5-2 0,0-1 0 16,0-5 3-16,0-1 15 0,-2-1 13 0,5-5 7 15,-3-2-5-15,6-5-5 0,-1-4-3 16,3-2-7-16,2-1-5 0,2-5-2 16,-2 0-5-16,3-1-2 0,2 1-3 0,-2-1-3 15,-3 1-2-15,4 1-4 0,-6 2-2 16,2 3-1-16,2 0-2 0,-4 3 2 16,0 3-1-16,1 2 1 0,0 2-1 0,-3 3-1 15,1 0 1-15,-1 2-8 0,-2 3-16 16,4 1-19-16,-2 2-32 0,0-4-30 0,2 0-20 15,-4-2-32-15,3-1-12 0,2-3-25 16,-5-6-415-16,3 1 205 0,-1-3 136 16</inkml:trace>
  <inkml:trace contextRef="#ctx0" brushRef="#br0" timeOffset="92709.6626">20491 9946 136 0,'7'-15'24'0,"-3"3"15"0,-2 0 13 15,2 5 7-15,-2 0-3 0,2 1-3 16,-2 0-7-16,2 0-4 0,-2 2 0 0,-2 4-7 15,9-2 1-15,-9 2-1 0,0 0-3 16,13 10-2-16,-9-5 2 0,0 4-2 0,0-1-3 16,3 3-6-16,-3-2 4 0,0 1-6 15,1 2 2-15,-1-4-3 0,0 0 0 16,1 1 1-16,-1-3-4 0,0 2 4 16,0-3 7-16,2 1 6 0,-2-2 3 0,2-2-2 15,2 0-1-15,-8-2 4 0,14-4-4 16,-8 0 1-16,3 1-3 0,-1-3-1 0,1 2-2 15,-1-2-3-15,1 0 0 0,1 3-3 16,-2-3-4-16,4 3-3 0,-4-2-3 16,2 4 3-16,1-2-4 0,-2 3 4 15,1 3-4-15,1-2 0 0,-1 4-1 0,-2 0-1 16,4-1-1-16,-4 2 6 0,0 3-7 16,0-3-2-16,-1 1 0 0,2-3 2 15,-3 2 0-15,0-1 3 0,1-1 9 16,-1 0 10-16,0-2 10 0,0 0 3 0,3-2-1 15,-9 0 9-15,17-8-9 0,-7 1-5 16,4-3 0-16,-2 1-6 0,7-3-3 16,-2-1-1-16,2 2 0 0,-2-1-8 0,-2 3-4 15,1 1 3-15,2 0-3 0,-3 1-1 16,1 2-4-16,2 4 4 0,-4 1-2 0,3 1-3 16,-2 4 2-16,0-2 1 0,-3 3-3 15,4 3 2-15,-4-1-7 0,0 3-19 16,4-4-29-16,-4 4-42 0,1 0-54 0,-3-1-487 15,3-2 214-15,-2-1 141 0</inkml:trace>
  <inkml:trace contextRef="#ctx0" brushRef="#br0" timeOffset="92838.8898">21645 9999 10 0,'8'0'209'16,"0"-2"-12"-16,-8 2-4 0,11 0-7 0,-11 0-16 15,9-2-18-15,-9 2-21 0,0 0-34 16,0 0-61-16,0 0-69 0,0 0-85 15,0 0-301-15,0 0 143 0,-26 12 94 16</inkml:trace>
  <inkml:trace contextRef="#ctx0" brushRef="#br0" timeOffset="94189.6639">12640 11226 35 0,'-4'0'150'16,"4"0"-21"-16,-17 11 1 0,6 6-10 0,-1 7-3 15,-4 7-9-15,0 11-5 0,-1 4-7 16,4 2-7-16,-1 3-10 0,3 0-9 16,3 3-2-16,4-2-11 0,1-7 0 15,3-4-6-15,7-4-6 0,-1-1-9 0,7-7-1 16,3-4-4-16,2-8 0 0,-2-6-7 15,2-7 4-15,-4-4-1 0,1-5-3 0,0-3-3 16,-7-5-1-16,-3-2-4 0,-5-3 1 16,-7-6-3-16,-1-1-4 0,-7-6-3 15,0 0 1-15,-2 3-1 0,-2-2 0 16,2 3 1-16,4 1-2 0,3 2-2 0,3 2-2 16,5 1-4-16,7 2 2 0,5-3 1 15,5 4-2-15,8-1 3 0,7 1-5 0,-1 7 0 16,1 4 10-16,-2 3-7 0,1 5 3 15,-1 5 3-15,-2 6 3 0,3 5 6 16,-2 4-6-16,-4 5 5 0,1 6 1 16,-5-3-3-16,-2 4-1 0,-2-5 4 0,-3 1-1 15,3-2-1-15,-4-5-1 0,-3-3 1 16,0-2 1-16,0-3 3 0,0-1 12 0,-2-7-3 16,4-1-3-16,-1-10-4 0,4-1 0 15,2-7-3-15,1-5-1 0,6-7-2 16,-4-1 0-16,10-8-2 0,-3 0-4 15,3 3 7-15,0-1-6 0,-5 7-1 0,3 4 0 16,-8 3 1-16,2 8 2 0,-4 4 5 16,-1 6 5-16,2 4 2 0,4 7 0 0,-1 4-2 15,-2 4-2-15,4 9 2 0,-1 0-3 16,4 8 0-16,-4 0-1 0,3 2-4 16,-3 1-15-16,2-2-25 0,-2-1-47 15,1-1-46-15,-2-4-45 0,0-5-559 0,1-4 246 16,-5-2 163-16</inkml:trace>
  <inkml:trace contextRef="#ctx0" brushRef="#br0" timeOffset="95454.0483">14400 11496 99 0,'-10'-7'186'15,"2"3"-19"-15,4 6-14 0,4-2-10 16,-10 16-8-16,5 0-10 0,3 4-8 16,2 0-10-16,0 10-5 0,2-1-7 0,0 4-14 15,3 5-5-15,-1-1-5 0,2 1-10 16,2-5-5-16,6-2-5 0,-2-1-3 16,5-5-6-16,0-7-5 0,2 0 1 0,5-9-5 15,-2 0-7-15,0-7-3 0,3-4-1 16,1-4-4-16,0-3-1 0,0 1-2 15,2-8-1-15,-3-1-4 0,-1 0 3 16,-4 2-3-16,0-1-5 0,-3 1 3 0,-1 2-2 16,-2 4-4-16,-2 2 0 0,-2 2 0 15,4 4-1-15,-4 4-1 0,5 5 4 0,-3 3 0 16,8 4-4-16,-4 2 4 0,6 3 0 16,-1 1 0-16,2-1-1 0,-2 0 2 15,1-5-2-15,-4-2 0 0,2-1 3 16,-6-4 0-16,1-2 0 0,-3-3-1 0,0-3-1 15,-6-4-1-15,0-3-2 0,-4-4 3 16,-2-2-2-16,-2-2-3 0,-2-4 4 0,0-2-4 16,0-2 0-16,2 0 1 0,2 0-4 15,6-1 1-15,2 1-1 0,7-3 1 16,6 1 1-16,4 0-2 0,11 2 3 16,0-2 1-16,7 2-2 0,1-2 2 0,1 4 0 15,11-11-1-15,-11 3 0 0,-7 3 1 16,-4-3 0-16,-11 5-2 0,3-9 3 15,-8 2-1-15,-2-1-1 0,-6-2-1 0,-3-3 3 16,-10 0-3-16,-1-2-1 0,-4 5 8 16,-2 0 2-16,-4 3 5 0,4 9 3 15,2 1-5-15,-1 7-1 0,1 7 0 0,-1 5 1 16,3 6 0-16,1 7 3 0,-1 6 1 16,4 10-2-16,0 11 2 0,0 8 2 15,4 9 0-15,0 6 1 0,2-2-1 0,-2-2-2 16,3 0 1-16,-3-5 0 0,0-11 5 15,-2-2 9-15,0-9 6 0,2-1 7 16,0-5 11-16,0-5 0 0,2-5-8 0,3-8-4 16,2-5-3-16,-1-2-7 0,6-7-2 15,4-5-6-15,-2-7-3 0,8 0-2 16,-3-1-1-16,1 0-4 0,-2 0-1 0,-3 6-6 16,0 2 4-16,-4 2-5 0,1 6 2 15,-2 3 1-15,0 4-4 0,-2 2 3 16,1 4-3-16,2 3 0 0,-1 4-4 0,1 0-14 15,2 3-24-15,2-2-18 0,1 0-12 16,4-1-7-16,6-4 2 0,-1-3 7 16,7-4-2-16,0-2 8 0,7-4 8 0,3-4 1 15,-4-2 7-15,0-3 5 0,-2-2 6 16,-2-3 6-16,-4 1 13 0,-2 0 14 16,-5-2 19-16,-4 3 10 0,-4 0 0 15,-7 2-3-15,-3-1-3 0,-3 5-6 0,-4 1 0 16,-2 3-3-16,2 4-1 0,0 0-1 15,-21 7-1-15,11 3-2 0,-4 3-2 0,2 5 0 16,-1-2 2-16,1 3-1 16,1 1-3-16,4-5 0 0,1 0-1 0,2 0 0 15,2-4 0-15,4-1 1 0,0-2-1 16,2-5 1-16,5 1-1 0,-1-4-2 0,1 0-2 16,-9 0 2-16,19-5 0 0,-11 3-4 15,0-2 1-15,2 2-2 0,-2 0-2 16,-2 0-2-16,-6 2 0 0,0 0-3 0,17 4 6 15,-13 0 1-15,5 1 0 0,-3 1 0 16,2 0 0-16,3-3-1 0,-1 2 0 16,6-1 6-16,-2-3-3 0,4-2 0 0,2-3 1 15,6-4 0-15,3-4-1 0,1-7 1 16,8-7 1-16,11-12 4 0,-1-8 5 0,-1 0 0 16,-5-5 5-16,-1-3 4 0,-1-3 0 15,-8 0-3-15,-3-4 3 0,-9 6-2 16,-6 10 7-16,-8 2 6 0,0 7 12 15,-3 6 0-15,-1 1-2 0,-2 8-5 0,-2 5-7 16,-1 5 2-16,-3 7-3 0,2 5-1 16,4-1-2-16,-10 19 1 0,4 2-4 15,-2 6 2-15,6 10-2 0,0 9 1 16,2 10-1-16,0 2-2 0,7 22 2 0,0-2-4 16,-1-2-12-16,4-16-22 0,-2-10-32 15,3-3-35-15,-2-9-41 0,4-3-40 0,-5-4-39 16,0-3-28-16,-1-9-562 0,-1-4 270 15,-3-8 178-15</inkml:trace>
  <inkml:trace contextRef="#ctx0" brushRef="#br0" timeOffset="95584.8002">17054 11649 54 0,'-16'-23'149'0,"6"4"6"0,4 1 6 16,2 1-6-16,2 4-15 0,4-2-41 0,6-1-6 16,2 0-8-16,10-2-11 0,3-1-10 15,7 1-4-15,4 0-7 0,6-1-24 16,6 2-47-16,3 0-61 0,0 2-355 15,-3 1 148-15,1 3 97 0</inkml:trace>
  <inkml:trace contextRef="#ctx0" brushRef="#br0" timeOffset="95935.6418">18254 11392 7 0,'-2'17'206'0,"2"2"-10"16,0 4-12-16,0 1-9 0,0 4-20 15,2 0-11-15,0 0-11 0,2-1-15 0,0 2-9 16,4-5-9-16,-1 1-12 0,6-6-4 16,-3-1-10-16,5-4-5 0,0-7-5 15,4-1-6-15,3-6-4 0,-2-3-8 16,8-4-3-16,-1-10-3 0,3 1-6 0,0-5-5 16,1-7-4-16,-3 1 0 0,-4 2-4 15,-4 3-2-15,-1-1 1 0,-4 5-4 16,0 3-2-16,-3 0-4 0,0 3-1 0,0 3-3 15,0 3 0-15,4 4 0 0,-2 2 0 16,5 2 2-16,1 0 5 0,0 4-3 16,2 3 4-16,-3 3 1 0,2-2 1 15,-2 6 0-15,-2-1-2 0,-2-2-1 0,-7 4-1 16,1-5 1-16,-3 4-2 0,-4-5-3 16,-2 3-25-16,-4-5-44 0,0 2-50 0,-7-1-50 15,-1-4-590-15,-6-2 256 0,0-4 168 16</inkml:trace>
  <inkml:trace contextRef="#ctx0" brushRef="#br0" timeOffset="96153.5677">18023 11171 35 0,'-6'5'184'0,"3"1"-15"15,6 1-10-15,1-3-5 0,4 2-9 16,5-2-9-16,1-2-4 0,2-2-7 0,0-2-4 15,0 0 0-15,0-6-4 0,-3 1-6 16,-5-3-14-16,-4 2-9 0,-1-4-11 16,-8 2-8-16,-1-2-7 0,-6 4-8 15,-3 1-21-15,0 2-28 0,-2 0-52 16,3 3-58-16,-2 2-590 0,2-1 237 0,1 1 155 16</inkml:trace>
  <inkml:trace contextRef="#ctx0" brushRef="#br0" timeOffset="98122.1344">20306 11209 52 0,'6'-4'163'16,"-2"4"7"-16,-4 0-8 0,10 13-3 15,-2 2-11-15,-2 6-7 0,1 6-10 16,-1 6-9-16,3 3-14 0,-1 0-9 0,1 2-11 15,-3 0-8-15,2 0-8 0,1-1-8 16,-2-5-4-16,-3-5-4 0,2-3-2 0,-4-5-5 16,2 0-5-16,-2-5-5 0,0-5-3 15,0-3-3-15,-2-4-5 0,0-2-3 16,0 0 0-16,7-16-4 0,-3 1-1 16,1-4 0-16,3-3-5 0,0-5-3 15,5-1-1-15,0-1-5 0,2 2 2 0,-3 6-2 16,1 4-1-16,2 2 0 0,0 5-2 0,2 4 2 15,0 5-3-15,1 2 3 0,6 9 0 16,-3 3 1-16,5 5 3 0,-4 0 0 16,2 5 5-16,-1 1-2 0,1-2-3 15,-6-1-1-15,-2-4 0 0,0-2 5 0,-5-3 11 16,0 1 14-16,-1-5-1 0,-4-2-6 16,1-3-3-16,-1-3-3 0,-6 0-5 0,15-11-3 15,-4 1-4-15,1-5-1 16,4-2 1-16,-2-4-4 0,3-3 0 0,4-1 0 15,-2 2-5-15,-2 5-1 0,2 1 0 16,-2 4-3-16,0 4 2 0,-2 5 1 0,-1 2-1 16,2 5 0-16,-2 1 2 0,5 8-2 15,2-1 0-15,-2 4 2 0,3 1 0 16,3 0 0-16,2 2 0 0,3-5 1 16,1 0-2-16,6-1 2 0,1-4 0 0,2-4 0 15,3-3 1-15,-1-5-3 0,0-3 1 16,-1-3 1-16,3-2-2 0,-4-8 1 0,-3-2-3 15,-9 1 2-15,-2-2 0 0,-3-1-1 16,-5-4 2-16,-4 1-2 0,-8 4 1 16,-2 3-2-16,-4 1 1 0,-4 0 1 15,-4 2 0-15,-4 7 2 0,-4 0-2 0,0 7 1 16,-5 0 0-16,1 7 0 0,-2 2 0 16,2 7-2-16,1 3 2 0,2 1-1 15,4 3 1-15,3 1-2 0,6-1 0 0,2-1 0 16,8 0-3-16,4-1-7 0,7 0-12 15,11-3-14-15,6-2-19 0,4-4-13 16,7-3 2-16,1-1 2 0,3-5 0 16,5-5 1-16,1-3 11 0,1 0 0 0,-5-2 8 15,-3-3 5-15,-3-4 10 0,-9 0 10 16,-7-1 20-16,-5 1 2 0,-8 2 10 0,-6 1 2 16,-2 1 2-16,-6 4 3 0,-4-1 4 15,-6 2 0-15,0 2-2 0,-2 2 1 16,-3 3-3-16,-2 2-2 0,-2 5-1 0,3 3-4 15,-4 1 0-15,2 5-3 0,3-1-1 16,0 3-2-16,5-3-1 0,1-1 1 16,1-1 0-16,4-1 0 0,4-3-1 15,0-2 1-15,5-3-1 0,1-3 1 0,0 0-2 16,3-3-2-16,2-3 3 0,-3-2-3 16,4 1-3-16,-4-3 0 0,2 2 2 0,-1-1-2 15,-3 1-2-15,1 3 2 0,-3-1-2 16,1 2-2-16,-1 0 2 0,0 4 0 15,-6 0 0-15,14 8 1 0,-10-2 0 16,2 3-1-16,0 0 0 0,2 3 2 0,1 1 0 16,2-1-2-16,1-1 5 0,5 2-3 15,-2-3 0-15,6-1 0 0,-2-3 1 16,2-5-4-16,2-1 0 0,-1-1 0 0,4-5 1 16,-4-1-3-16,4-5 2 0,-3 1-2 15,-1-5 1-15,-2-2 0 0,2-3-2 16,-5 4 3-16,-1 0-1 0,2 1 0 0,-4 3 1 15,-4-1 0-15,2 3 0 0,-4 4-6 16,-2 0 3-16,3 3 2 0,-9 4 0 16,0 0 1-16,10 16 4 0,-8-3-2 0,-2 2 5 15,0 6 1-15,0 0 1 0,-2-3 0 16,0 3 2-16,2-2-2 0,-2-2 3 16,0 0 6-16,2-4-3 0,0-4 5 15,0 2 3-15,2-4-1 0,4-6-1 0,-6-1-5 16,16-3-1-16,-4-4-1 0,2-4-1 15,4-1-3-15,-2-4 1 0,4 1-1 16,1 0-3-16,-3 0-4 0,2 1 1 0,-3 1 0 16,-2 2-5-16,0 3 0 15,-3 2 5-15,-4 2-5 0,4 4 1 0,-4 3 1 16,0 0 0-16,0 3 2 0,1 2-3 0,2 1 4 16,1 1 3-16,-1-1-6 0,4-1 5 15,2-3-1-15,3 1 0 0,2-4 2 16,3-4 1-16,5-1 1 0,6-7 1 0,-2-2 3 15,-1-5 3-15,6-2-1 0,-1-6 1 16,-4-2-4-16,-2-3 1 0,-5-4-2 16,3-4-3-16,4-15-2 0,-5-4 0 0,-1-4-3 15,0-2-1-15,-8-2-1 0,-5 9 0 16,-4 9 0-16,0 1-2 0,-5 10 6 16,0 8 2-16,-2 1-2 0,0 8-3 0,-2 7 2 15,-2 7 1-15,-2 5 4 0,2 0 3 16,-4 14 8-16,2 2 5 0,0 6 3 15,0 5 2-15,0 7 2 0,2 7-1 0,-2 1-1 16,4 3 0-16,0 8-4 0,0 0 0 16,2-1-6-16,0 1 3 0,3-1-1 15,2-2-8-15,-3-10-16 0,4-2-22 16,-4-4-37-16,3-6-46 0,0-2-31 0,-1-6-22 16,1-6-19-16,-3-3-12 0,0-7 3 15,-2-2 17-15,-4-2 13 0,0 0 17 16,-4-19 26-16,0 7 28 0,-2-2 32 0,-1-4 26 15,1 4 26-15,0-4 21 0,4 0 9 16,-2 2 5-16,4 0 2 0,2-1-1 16,4 2-3-16,2 0 6 0,7 1-4 0,2 1 1 15,2 1-1-15,3-1-3 0,0 6-1 16,-3 2-6-16,1-2 1 0,-2 6 1 0,2-2-5 16,-4 1 0-16,-1 4 1 0,-2 1-3 15,0-2 0-15,-1 1-2 0,0 3-2 16,-2-4-1-16,0 5 0 0,-2-2 0 15,1 1-4-15,0 1 1 0,-1 0 2 16,1-1-10-16,-1-1-27 0,0 0-42 16,1 2-51-16,0-3-554 0,-3 1 229 0,2-4 151 15</inkml:trace>
  <inkml:trace contextRef="#ctx0" brushRef="#br0" timeOffset="99331.5379">25791 10243 91 0,'-9'-11'189'16,"3"1"-22"-16,4 10-12 0,2 0 7 15,-4 19 2-15,6 0 0 0,-2 11-8 16,0 11-4-16,0 2-2 0,2 11-7 0,-2 5-16 16,2 4-7-16,-4 20-12 0,0 2-9 15,-2-6-9-15,-3 0-8 0,-1-4-6 0,-2-14-7 16,3-9-8-16,-4-2-3 16,1-13-6-16,0-4-4 0,-2-3 2 0,2-11-7 15,0-1-3-15,-3-11-3 0,2-3-3 16,3-8-3-16,-1-1-7 0,7-7-1 0,0-3-7 15,6-4 1-15,9-4-5 0,4-5-1 16,10-3-3-16,9 0-1 0,13-5-1 16,-3 8-2-16,-3 7 2 0,-3 4-3 0,-6 3 3 15,-4 8-2-15,-3 3 0 0,-3 1-2 16,-6 6 5-16,2 1-4 0,-5 5 4 16,-7 1 2-16,-2 3 4 0,-4 3-5 0,-4-2 1 15,-2 2 0-15,-4 1-1 16,-3-2-3-16,-2 2 1 0,2-5 3 0,3 1-5 15,2-3 4-15,0-4-6 0,4 1-12 16,2-4-4-16,0-4-15 0,14 0-6 0,-14 0-4 16,28-7-8-16,-9-2-3 0,2 3 8 15,2-2 0-15,-1-3 4 0,-4 4 1 16,1 0 4-16,-3 0 2 0,-2 1 4 16,1 3 0-16,-4-1 4 0,1 4 1 0,-1-1 4 15,2 2 1-15,-1-1 3 0,3 2 2 16,-1 0 3-16,6-2-2 0,1 0 3 15,2-2 2-15,2-1-2 0,3-3 2 0,0-2 1 16,1-3 3-16,1-4-3 16,0-1 5-16,-3-3 5 0,-3 0 1 0,-6 2 5 15,-2-1 8-15,-4 0 14 0,-2 3 11 0,-3 2 7 16,-1 2-4-16,-3 3-4 0,-1 2-4 16,-2 6 1-16,0 0-2 0,0 0 2 15,-11 22 8-15,7-3-4 0,4 3-3 16,-3 6 4-16,3 6 1 0,0 10-3 0,3 8-5 15,1 5-2-15,-2 2 6 0,5 20-11 16,-5-13-5-16,-2-8 1 0,0 0-1 16,-2-2 0-16,-3-2-2 0,-1-1 4 0,-5-6-2 15,-3-1 5-15,-2-4 0 0,-2-5-2 16,-2-9-4-16,-3-4-2 0,-3-4-1 0,2-6-6 16,-2-5-13-16,1-5-24 0,3-4-36 15,6-6-43-15,-2-5-46 0,10-4-56 16,4-5-38-16,6-6-39 0,8-10-626 15,14-25 308-15,10-6 203 0</inkml:trace>
  <inkml:trace contextRef="#ctx0" brushRef="#br0" timeOffset="99729.0661">28102 10612 185 0,'3'16'227'0,"-3"3"-9"0,0 2-14 15,0 7-10-15,-3 2-12 0,6 11-12 16,-3 0-13-16,0 5-15 0,-3-1-13 16,3 9-12-16,-2 0-12 0,0-3-8 0,0-8-10 15,-2 0-8-15,4-11-8 0,-2-1-4 16,0-5-5-16,-2-6-2 0,-3-11-7 16,0-5-7-16,-3-8-1 0,0-5-6 15,-6-7-6-15,2-7-3 0,1-7-3 0,-4-11-6 16,7-6-2-16,-1-6-6 0,7-4 0 15,4-1-3-15,4 2-1 0,9-17-2 0,4 5-1 16,0 13-1-16,6 14-3 0,4 7 0 16,3 5 0-16,4 7 0 0,-1 9 3 15,2 2 1-15,-5 9 2 0,-1 3 3 16,-4 5 3-16,-3 3 9 0,-7 4 4 0,-7 5-3 16,-6 1 1-16,-4 3 0 0,-11 7-5 15,-4 2 3-15,-8 4-1 0,-5 1-3 16,-10 11-5-16,-5-5-5 0,5-8-24 15,4-7-34-15,1-1-49 0,7-2-51 0,5-5-56 16,1-3-712-16,6-2 312 0,2-3 205 16</inkml:trace>
  <inkml:trace contextRef="#ctx0" brushRef="#br0" timeOffset="100083.5765">28515 10996 106 0,'20'13'110'0,"-6"2"-3"0,-2 0-6 16,-2-1-3-16,-6 1-9 0,-2-1-6 15,-2 0-5-15,-4 2 0 0,-3-6 11 16,0 5 2-16,-3-6 2 0,0 1 5 16,1-7-1-16,-2 2-5 0,3-5-6 0,8 0-9 15,-9-8-8-15,9-2-12 0,5-4-4 16,3 1-5-16,7-6-7 0,8-2-4 15,3 0-4-15,5 0-6 0,5-2-2 0,-2 6-2 16,0 4 0-16,0 1-4 0,0 4-4 16,-7 1 1-16,-1 6 3 0,-5 2 0 15,3 4 0-15,-4 2 4 0,-3 2 0 0,1-1-2 16,-6 3-1-16,0 1 2 0,-2 1-7 16,-2-2 0-16,0 1-2 0,-4-1-10 15,0-1-20-15,1-3-20 0,-3 1-37 16,-2-2-35-16,0 0-29 0,0-6-26 0,0 0-425 15,0 0 200-15,0 0 132 0</inkml:trace>
  <inkml:trace contextRef="#ctx0" brushRef="#br0" timeOffset="101545.9099">29036 10822 17 0,'12'6'152'0,"0"-1"-5"16,2 5-3-16,-2 0-14 0,-1-1 0 15,0 4-11-15,2 5-9 0,-3-5-8 16,1 5-8-16,-2 1-6 0,-1-5-9 15,0 1-9-15,-2 2-5 0,0-5-9 0,-1 1-1 16,0-3-7-16,-1-1-3 0,0 1 1 16,0-2-7-16,-2-3-1 0,2-1-4 15,1-2-2-15,-5-2-3 0,0 0-3 16,0 0-4-16,14-11 0 0,-12 5 0 0,5-2-5 16,-1 1 0-16,1-1-3 0,-1 0 3 15,0 1-3-15,2-1-2 0,2 2 0 16,-2 2-4-16,0-3-1 0,0 5 1 0,3 0 1 15,-2 2-2-15,-1 0 1 0,3 2-1 16,-5 2 1-16,2 2-1 0,1 1-3 16,0 1 3-16,-3-1 0 0,0 3 1 15,0 0-3-15,-2-3 7 0,1 1 3 0,-1-2 10 16,1-1 12-16,-3 1 10 0,0-4-2 16,-2-2 0-16,0 0-1 0,0 0-4 15,12-8-8-15,-5 3-3 0,-1-7-4 0,2-1-4 16,8-1-1-16,-2-3-3 0,3 0-3 15,2 1-2-15,2 1 0 0,1-2-3 16,0 4 1-16,2 1-3 0,-3 4 2 0,3 2-1 16,-6 0 2-16,2 6 0 0,-4 2 6 15,-1 3 2-15,-2 2 0 0,-2 6 0 16,-3-1 0-16,-2 5-3 0,1-1 0 16,-5 1-2-16,3 0-8 0,-1 2-13 0,2-3-21 15,0 1-27-15,0-4-35 0,5 1-36 16,4-4-26-16,8-2-13 0,3-2-17 15,8-2-4-15,-1-4 6 0,9 0 14 16,1-4 19-16,1-2 23 0,-2-3 26 16,1 0 45-16,-1-5 21 0,-6-1 32 0,-2 0 33 15,-5-1 22-15,-5 0 17 0,-5 0 19 0,-4 1 9 16,-4 0 2-16,-5 2-3 0,-2 1 0 16,-6 2-6-16,-2 1-5 0,-2 3-6 15,-3 2-4-15,-4 1-7 0,-2 4-5 16,1 4-6-16,-6 2-5 0,6 1-4 0,-5 3-5 15,2 1-2-15,4 0 0 0,1-2-1 16,3 0 0-16,0 1-7 0,5-2-1 16,2-2-3-16,2-2 0 0,4-1-4 0,2-2-1 15,-6-2-3-15,18-2-3 0,-8-4-4 16,3 0-2-16,0-1-2 0,0-3 1 16,-1 1-5-16,-2 1-1 0,2-1-1 15,-4 3-1-15,0-1 0 0,-2 2-5 0,-1 1 0 16,-5 4-1-16,0 0 0 0,12 6 0 15,-9 0 3-15,1 3-1 0,0-1 2 16,0 2 2-16,5 1 2 0,-3 0 6 16,4-1-1-16,2 0 1 0,2-2 0 0,1-3 1 15,2-1-1-15,2-4-3 0,2 0 0 16,-2-4-1-16,5-1-5 0,-4-3-6 0,2 0-8 16,-1-3-5-16,-3 1-8 15,0 2 0-15,-4 0 0 0,1 0 0 0,0 1-2 16,-2 1 2-16,-3 2 1 0,2-1 2 15,-4 3 3-15,2 2 3 0,1 0 0 0,-3 5 5 16,3-2 0-16,-1 1 1 16,1 2 3-16,-1 0 3 0,6 2-1 0,-4-3 2 15,5-2-1-15,-2 3 2 0,2-2-1 16,2-2 4-16,0 0-5 0,2-4 3 0,0 2-2 16,0-4 3-16,-1 0-2 0,-2-1 0 15,0-1 2-15,-2 0-3 0,-1-2 2 16,-2 3-1-16,0-1 1 0,-1 0-2 0,-4 3-1 15,4-2 2-15,-4 3-4 0,-2-1 0 16,0 1 1-16,-6 2-1 0,0 0 3 16,18 5 0-16,-14-4-1 0,2 2 0 15,0 1 2-15,1 1 0 0,1-3 0 0,0-1 2 16,4 2 0-16,2-3 0 0,-2 0-2 16,6-3 1-16,-2-3 4 0,1 0-5 0,1 2 0 15,-2-5 0-15,0 1 2 0,-4 1-1 16,0-3 7-16,-1 5 8 0,-2-4 7 15,-3 7 3-15,0-4-5 0,-1 4 1 16,-5 2-1-16,4-2 5 0,-4 2 1 0,0 0 3 16,0 0 7-16,-4 21 9 0,4-10 6 15,-2 5 2-15,-1 3 4 0,3 1 3 16,0 7 2-16,0 4-9 0,0-1-1 16,0 10-12-16,-2 2 10 0,2 6-12 0,0 7-9 15,-4-1 2-15,-2-1-1 0,-5-3 0 16,-4-1-4-16,-5-4 0 0,-10 11-3 15,-5-16 11-15,6-10 19 0,-5-3 31 16,7-8 9-16,-1-8 1 0,5-5 12 0,3-6-7 16,4-4-8-16,3-7-2 0,5-6-17 15,8-6-8-15,8-10-8 0,5 0-7 0,8-10-24 16,15-10-49-16,6-2-77 0,2 2-98 16,3-1-130-16,-5-3-1062 0,-3 4 473 15,-14 6 311-15</inkml:trace>
  <inkml:trace contextRef="#ctx0" brushRef="#br0" timeOffset="102713.7997">27937 11775 154 0,'-2'-6'196'0,"-2"6"5"0,4 0 0 0,-8 21 2 16,-1 0-10-16,-2 9-5 0,-1 8-5 15,-1 8-11-15,-1 25-11 0,-2 3-10 16,6 3-18-16,2 4-12 0,6 3-10 15,2-13-9-15,6 6-12 0,4-3-7 0,3-17-10 16,2-9-5-16,2-4-7 0,2-6-5 16,0-7 3-16,1-8-12 0,6-7-3 0,-2-5-5 15,1-5-2-15,1-6-3 0,3-6-5 16,5-6-1-16,2-12-8 16,-2-2 2-16,0-8-3 0,11-12-3 0,-8-3-5 15,1-4-1-15,-4-5 2 0,-4 3-7 0,-7 7 0 16,-6 9 0-16,-4 6-1 0,-3 2 0 15,-2 9 7-15,-3 3-6 0,-1 7 4 16,-6 7-1-16,0 5 5 0,2 0 1 16,-11 11-2-16,5 2-3 0,0 10 2 15,-2 2 1-15,1 7-2 0,2 6 1 0,5 0-1 16,0 3-2-16,5-1 1 0,4-3 2 0,5 4-9 16,3-1 10-16,6-4-7 15,5-6 0-15,3-1-2 0,3-6 4 0,1-6 3 16,1-3-5-16,2-7 2 0,1-3-5 15,2-7 4-15,-1-4 1 0,-2-5-7 0,4-2 0 16,-1-7 2-16,-3-4 4 0,-2-2-4 16,-5-2 0-16,-1 1 2 0,-6 3-1 15,-3 2 1-15,-5 3 7 0,-2 4 7 16,-2 1 3-16,-2 3 2 0,-3 5-3 0,-2 3 2 16,-5 4 7-16,0 0-5 0,2 25 7 15,-4-6 13-15,-3 6-2 0,-2 9 1 0,1 2 2 16,-2 4-11-16,-2 9 0 0,1 1-1 15,-2 1-10-15,3 1 2 0,1-4-3 16,1-6-2-16,0-3-1 0,-1-4 1 16,3-6 2-16,0-5 0 0,-1 1-3 0,1-8 11 15,0-4-1-15,0-6-7 0,0-2-2 16,0-7-6-16,4 2 1 0,-6-23-4 16,3 2-2-16,6-6 1 0,1-11-6 0,6-7-2 15,2-7-2-15,14-13-1 0,3 2-6 16,7 6 4-16,3 8-2 0,1 3-2 15,-2 14 1-15,-6 5 4 0,-3 11-5 0,1-1 3 16,-7 10 2-16,3 1 1 0,-7 5 0 16,-2 2-1-16,-3 5 1 0,-5 4 1 15,-2 1 3-15,-7 0 5 0,-5 6-6 16,-6-1 4-16,-3 1-1 0,-6-2 0 0,-5 4 1 16,-5-3-3-16,-4-3-1 0,-1 0-23 15,-1-2-27-15,0-1-27 0,4-4-38 0,3-3-44 16,5 0-50-16,5-1-52 0,4-4-43 15,7-2-803-15,4-2 376 0,4-1 247 16</inkml:trace>
  <inkml:trace contextRef="#ctx0" brushRef="#br0" timeOffset="103907.1319">29884 12504 118 0,'10'-7'223'0,"-4"-3"-9"0,-4 4-17 16,-4-2-17-16,-7 5-13 0,0-1-15 15,-5 2-12-15,-3 0-12 0,-4 2-11 0,-7 4-15 16,1 0-9-16,-7 5-7 0,2 5-11 16,1-1-7-16,3 2-8 0,2 3-5 15,3 1-4-15,4-5-6 0,4 4-3 0,5-5-4 16,1-1-5-16,7-3-2 0,0-1-1 16,6-4-5-16,5-4-1 0,-9 0-4 15,25-6-1-15,-8-2 0 0,2-5-3 0,0-5 3 16,4-1-2-16,-1-6-2 0,1-1 0 15,2-8-3-15,-2-2 0 0,1-3-1 16,-6-4 4-16,4 1-5 0,-5-4 10 16,-5 2-1-16,-1 6 5 0,-4 3 12 0,1-1 6 15,-4 10 0-15,-2 7-5 0,-2 4 1 16,-4 5-6-16,-2 6 0 0,-5 7-5 16,0 4-1-16,-3 8-3 0,1 6 0 0,1 6 1 15,-2 4-4-15,4 2 1 0,4 2-1 16,4-3-4-16,4-1-1 0,4 7 1 15,4-3-5-15,12 0-1 0,1-2 1 0,7-5-2 16,2-5-4-16,6-2 1 16,-5-8-3-16,1-3-1 0,-4-4 0 0,-1-3 1 15,-3-3 1-15,-2 0-3 0,-4-3 4 0,-1-3-7 16,-1 0 8-16,-4 1-4 0,-4-3 2 16,-2 0-5-16,-6 1 0 0,-2 1 0 15,-5 0 2-15,-2 3-4 0,-1-1 1 16,0 2 1-16,8 2-1 0,-22 3 4 15,10 2-5-15,1 0 2 0,3 3-4 0,-2-2 4 16,1 1 2-16,2 1 1 0,3-1-3 16,2 1-2-16,4-2 5 0,0 0 1 15,2-4-1-15,5 3 0 0,0-5 1 0,1 1 0 16,3-2-1-16,-1-1-1 0,6-1 1 16,-6 1-1-16,5-3 1 0,-4 4 0 15,-3-4-2-15,-1 4-2 0,1-1-1 0,-1 2 2 16,0 2-1-16,-3-1 3 0,2 4-1 15,-2 1 0-15,2-1-2 0,2 1 3 16,2 2-4-16,1-2 4 0,2 1 1 0,0-3-2 16,3-1 3-16,4 0-1 0,-1-3-1 15,0-4 3-15,6-2-3 0,5-4-1 16,0-4 3-16,-2 0-2 0,1-5-1 0,-3-2 2 16,8-8-1-16,-3 1-2 0,-1-6 0 15,11-12 3-15,-7-6-3 0,-8 6 3 16,-10 3-2-16,-1 0 0 0,-8 5 2 15,0 4 5-15,-3 6 9 0,-4 1 0 0,-2 6-1 16,-2 5-4-16,-4 2 0 0,-1 9 2 16,-2 5 1-16,9 0-2 0,-21 16 1 15,9 3-2-15,-4 8 3 0,6 3 2 16,0 4-2-16,-1 4-3 0,4 3 2 0,3 1 1 16,4 0-4-16,2 1 2 0,3 1 0 15,2-4-3-15,5 4 2 0,4-4-2 0,4-4 1 16,5-5-1-16,-1-6 2 0,3-4-1 15,5-7-5-15,-2 0 1 0,0-8-3 16,1-3 5-16,-1-3-2 0,-3-3 0 0,2-3-4 16,-3-3 3-16,-3 2-3 0,-1-5-7 15,-4 0 2-15,-2-1-6 0,-6 1 1 16,-4 3 2-16,-4-1-4 0,-2 3-1 0,-2 1 4 16,-2 1 1-16,0 2-3 0,4 3 3 15,-10-2-2-15,10 2 3 0,-10 8 0 16,6-3 0-16,4 0 1 0,0 4-1 0,4-3 1 15,1 2 1-15,2-6 5 0,3 3-3 16,2-1 2-16,3-4 1 0,3 0-3 16,-2-4 1-16,8-3 3 0,-6-1-4 15,6-2 1-15,-5 0 2 0,0 1-2 16,0-3 2-16,-4 3 1 0,0 1-1 0,-3 1-2 16,1-1-6-16,0 3 1 0,-2 0-1 0,1 4 4 15,2 2 1-15,4 2 1 0,-1 0 5 16,-3 5-1-16,6 3 4 0,-4 1-1 15,0 3 3-15,0 0-1 0,-5 3 1 16,0 1-1-16,-3 1-2 0,-4-2 3 16,1-1-3-16,-5-2 1 0,-3 2-19 0,-1-3-25 15,-4-1-41-15,-1-1-53 0,0-3-51 0,-1-3-74 16,-4-5-763-16,0-1 346 16,-4-5 228-16</inkml:trace>
  <inkml:trace contextRef="#ctx0" brushRef="#br0" timeOffset="104072.6805">31068 12276 70 0,'-11'-16'235'0,"5"5"2"16,4 1-7-16,4-1-9 0,4 1-17 15,7 3-12-15,2-2-16 0,8-2-17 0,5 4-16 16,-3 0-16-16,3-1-11 0,-1 1-13 16,-2 1-15-16,-3-3-30 0,-3 3-43 15,-5 2-55-15,2-2-73 0,-6 0-86 16,-4 2-489-16,-2 1 234 0,-2-1 154 0</inkml:trace>
  <inkml:trace contextRef="#ctx0" brushRef="#br0" timeOffset="105484.5553">27725 14643 9 0,'0'9'185'15,"2"-2"-3"-15,3-4-5 0,2-3-8 16,-7 0-5-16,31-13-14 0,-3-7-11 16,22-19-5-16,8-8-5 0,11-16-11 15,10-12-7-15,2-5-10 0,-1-2-11 0,-6 0-8 16,-8 3-7-16,-20 13-8 0,-8 8-2 16,-13 12 2-16,-10 6-2 0,-8 9-6 15,-7 9-9-15,-7 6-6 0,-6 4-2 0,-3 5-6 16,-4 7-4-16,-3 2-3 0,0 3-3 15,2 9-4-15,1 3-1 0,6 8 0 16,6 4-4-16,8 1-1 0,8 7-1 16,8 6 1-16,18 17-1 0,5-4 0 0,1 1-1 15,0-2-1-15,-3-3 2 0,-11-4 0 16,-8-10 5-16,-8-4 12 0,-8-5 10 0,-4 2 3 16,-8 0-4-16,-10-1-2 15,-7 0-6-15,-7-5 1 0,-2-1-4 0,-2-5-3 16,4-3 1-16,3-7-9 0,5 0-9 15,5-7-18-15,4-3-17 0,6-3-16 0,3-3-14 16,8-4-11-16,6-3-7 0,7-7-3 16,4-3 6-16,6 0 8 0,9-3 4 15,0-1 7-15,1 1 5 0,1 2 4 0,-6 6 2 16,-3 1 9-16,-3 7 6 0,-4-3 12 16,-2 10 16-16,-4 0 10 0,-1 5 9 15,-3 4 3-15,-1 2 2 0,1 2 1 16,-1 4-4-16,1 2-1 0,4 1 1 0,2 1-3 15,0 1 2-15,5-1-3 0,2-2 3 16,0-2 3-16,5-1-4 0,2-3 5 16,-1-3 1-16,1-4 3 0,-4-2 2 15,2-2 3-15,-3-4 1 0,-1-3 0 16,-4-3-1-16,-4-5-2 0,-4 0-4 0,-8-1-6 16,-4-1-3-16,-6-3-2 0,-8 1-6 15,-8 2-1-15,-6 1-8 0,-5 4-3 0,0 2-12 16,-3 3-10-16,6 3-19 0,2 2-25 15,7 3-28-15,2 2-16 0,4 3-26 16,7 0-12-16,4 2-15 0,6-1-1 16,6 3-8-16,6 0 0 0,9-1 5 0,3 1 12 15,6-2 12-15,-2-4 17 0,5 1 11 16,-1-3 14-16,-1 0 20 0,3-3 29 16,-4-1 24-16,0-2 25 0,-4 2 22 0,-2-2 25 15,-3 3 28-15,-3-1 13 0,-2 0 8 16,-4 2 2-16,-3 2 0 0,-2 0-1 15,-7 0-1-15,4 7-1 0,-4 1-4 16,0 3-5-16,-4 2-1 0,2 4-2 0,-1 2-5 16,1 0-7-16,0 1-8 0,2 3-3 15,4-2-5-15,1 0-5 0,1 2-5 16,4-5-3-16,5 0-2 0,5-3-3 16,0-2-2-16,4-1-4 0,1-5-1 0,1-1-1 15,2-1-7-15,-6-10 0 0,4 2-3 16,-1-3-1-16,-1-1-2 0,-4-8 0 0,0 2-2 15,5-3-1-15,-10-4-3 0,2 1 1 16,-5 1 2-16,-1 2-1 0,-2-5 4 16,-3 8 10-16,0-3 4 0,1 3 2 15,-5 3-2-15,2 1 0 0,-2 3-7 0,0 5 2 16,-2 1-3-16,0 0 2 0,0 0-3 16,9 14-1-16,-5-3-1 0,3 1-2 15,-1-2-1-15,4 3 5 0,2 5-8 0,2-3 1 16,0-2-4-16,3 1-16 0,-4-3-26 15,2-3-47-15,-1-1-51 0,4-3-55 16,-4 0-43-16,-1-7-640 0,-2 0 296 16,4-3 195-16</inkml:trace>
  <inkml:trace contextRef="#ctx0" brushRef="#br0" timeOffset="105609.2161">29551 13983 7 0,'-14'-14'104'0,"6"6"-21"16,4 3-5-16,0 5-8 0,4 0-9 15,0 0-16-15,0 0-21 0,14 24-23 16,-3-13-27-16,8 7-126 0,3 3 51 0,5 0 35 16</inkml:trace>
  <inkml:trace contextRef="#ctx0" brushRef="#br0" timeOffset="106093.0242">30134 14282 29 0,'19'-2'96'0,"-5"-1"15"0,-6-2 14 15,-4-1-6-15,-4 2-2 0,0 4-5 16,-10-9-6-16,-4 5-13 0,0 1-5 15,-5 0-3-15,-1 3-6 0,2 0-13 16,-4 3-6-16,1 0-4 0,0 5-8 0,0 3-5 16,1 3 1-16,4 1-10 0,1 2 0 15,5 2-2-15,1-4-4 0,5 1-3 16,4-3-2-16,2 0-4 0,4-1 1 0,3 0-2 16,2-5-4-16,1 0-3 0,2-2 1 15,0-2-4-15,-2-3 1 0,3 0-3 16,-2 0 0-16,-2 0 3 0,-1 0-5 0,0 0 0 15,0 0-5-15,-2 0 0 0,2 0 0 16,-2 0 2-16,3 3-2 0,0-1 4 16,-1 3-4-16,5-2 3 0,2 5 3 0,0-4 1 15,5 1-1-15,5-1-4 0,0 0 4 16,2-4-3-16,1 0-2 0,4-2 1 16,3-6 0-16,-1 1 0 0,-3-7 3 15,-1-1-4-15,4-8 6 0,-4-5 3 0,-3-3 0 16,-3-8 0-16,3-19-3 0,-1-2 1 15,-10 6 2-15,-2 6-5 0,-4-3 8 0,-1 4 13 16,-2-2 19-16,-5 11 17 16,-2 8 20-16,0 1 10 0,-4 8-9 0,-2 7-3 15,-3 3 9-15,1 10 4 0,-5 4 5 16,-1 14-4-16,-4 8-4 0,2 16-4 0,-1 8-3 16,-4 23-9-16,4 8-7 15,1 2-4-15,2 0-14 0,2-2-27 0,4 1-40 16,-4-7-56-16,1-12-56 0,2-7-52 15,-3 0-57-15,-3-5-647 0,1-2 302 0,-16 15 199 16</inkml:trace>
  <inkml:trace contextRef="#ctx0" brushRef="#br0" timeOffset="106621.6108">28028 15922 123 0,'-10'0'216'0,"10"0"2"0,-11 7 0 16,5 3 2-16,0 7-11 0,-1 4-12 15,1 0-16-15,-1 8-10 0,-1 3-14 16,2 2-16-16,-2 2-10 0,2 4-13 0,0 2-11 15,0-2-11-15,-2 10-8 0,4-10-10 16,-3-2-5-16,3 0-12 0,-2-4-11 0,3-4-18 16,-1-3-10-16,0 0-11 0,2-8-6 15,0-4-3-15,0 0-4 0,-1-3-15 16,1-10-9-16,2-2-7 0,0 0 0 16,0 0-1-16,-10-29-2 0,4 3-2 0,0-6-3 15,-6-14-1-15,0-6-6 0,-3-20 2 16,2-10 4-16,1 2 0 0,5 2 8 15,5 8 11-15,2 16 2 0,9 0 11 16,-1 5 4-16,7 2 8 0,8 7 8 0,3 3 11 16,3 9 4-16,5 4 8 0,0 7 1 15,2 10 0-15,-5 1 5 0,3 9 1 16,0 7 0-16,1 4 2 0,-9 1 1 0,-2 6 0 16,-5 4 0-16,-8-4-4 15,-5 1 1-15,-6 2-6 0,-4 1-3 0,-5 1-1 16,-5 1 0-16,-3 1-5 0,-5-5-5 0,2 2-12 15,-8 2-28-15,3-7-34 0,-5-2-42 16,4-1-40-16,1 1-51 0,4-8-53 16,2 4-551-16,1-7 269 0,6-1 178 0</inkml:trace>
  <inkml:trace contextRef="#ctx0" brushRef="#br0" timeOffset="107090.8716">28470 16229 104 0,'16'17'162'16,"-4"-2"-16"-16,-1 4-12 0,-3-6-12 0,-1 0-6 15,-1 3-2-15,-4-3-4 0,1-3-1 16,-6 1 1-16,1-1-5 0,-4-1-4 16,-1-5 4-16,-1 0 1 0,-3-3-1 15,1-1-8-15,-1-1-9 0,0-7-11 0,3-1-8 16,4-3-7-16,2-1-6 0,2-6-7 15,4-1-6-15,6 4-4 0,6-8-5 16,2 4-5-16,6 2-4 0,1 2 0 0,1 6-3 16,-3-1-1-16,2 7 0 0,-2-2 1 15,-1 6 0-15,-1 2 4 0,-2 6 2 16,0 1 0-16,0 0-5 0,0 3-1 16,-2 2-3-16,0 1 0 0,0-2-3 15,0-4-1-15,2 3 2 0,-3 1-2 0,2-5 2 16,1-3-3-16,0-3-2 0,0-2 2 15,1 0-4-15,0-2 5 0,-1-3 7 16,2-6 4-16,-4 1 1 0,-5-3 3 0,0 0-2 16,-4-1-2-16,-2-2-1 0,-6 0-2 15,-2-2-3-15,-2 5-2 0,-6-2-6 0,-6 1-1 16,0 3-5-16,-3 1-2 16,1 1-13-16,0 5-19 0,0-2-27 0,4 0-26 15,-1 5-23-15,2 1-14 0,5 0-26 16,8 0-12-16,-9 4-15 0,9-4-12 15,0 0-11-15,0 0-451 0,28 3 220 0,-13-3 144 16</inkml:trace>
  <inkml:trace contextRef="#ctx0" brushRef="#br0" timeOffset="107762.2452">29155 16074 592 0,'16'-6'19'0,"-3"5"29"0,0-7 24 0,-3 4 12 16,1 3 4-16,-5-4 6 0,3 4-1 16,-3-1 1-16,-6 2 2 0,15 2 2 15,-9-1-3-15,0 5-7 0,0 0-6 0,2 1-6 16,0 5-7-16,-2-2-6 0,0 2-8 15,1 2-2-15,1-1-6 0,-3 1-5 16,1-5-4-16,-2 2-2 0,3-3-5 16,-3 0 1-16,0 0 4 0,0-5-5 0,2-1-2 15,-6-2-3-15,0 0 0 0,22-8 2 16,-14 3-6-16,2-3 2 0,-1-1-1 16,4 3-1-16,-2-5 0 0,1 1-8 0,1 2 2 15,0 3 1-15,-1-3-5 0,3 2-2 16,-2 3 1-16,-1 0 6 0,1 2 4 15,-2 2 0-15,2 2-1 0,1 3 3 16,-1-1 0-16,-2 2-1 0,-1 1-2 0,1 4-1 16,-1-5 1-16,-1 5-2 0,-1-5-1 15,1 3-3-15,-3-2 1 0,0 1-3 16,-2-5-2-16,0 4 2 0,2-5 0 0,-2 3-3 16,0-2 1-16,0-1-2 0,-4-3-1 15,10 0-3-15,-10 0 1 0,15-3-6 16,-4-1-3-16,2-2-7 0,-1-1-3 15,1 1-5-15,0-2 0 0,-1 1 5 0,1 1-1 16,-2-2 0-16,-1 5 3 0,1-1-3 16,-3 0 4-16,1 4 1 0,-1 0 1 15,-8 0 3-15,17 4-3 0,-9 0 3 16,1-1 0-16,0 5 0 0,-1-2 2 0,2 1-1 16,1 1-2-16,0-1-3 0,2 0-3 15,-1 2 3-15,2-1-12 0,4 0-1 16,-4 1-4-16,4-4 6 0,-1-1 0 0,-1 2-3 15,2 0-1-15,-4-6 4 0,3 6 0 16,-2-6-3-16,-2 0-1 0,1 1 2 16,2-1-3-16,-4 0-1 0,2 0 4 0,4-1 0 15,-1 1 7-15,2-5 1 0,0 4-4 16,-1-5 4-16,8 0 1 0,-2-1 8 16,1-1 4-16,1-1 7 0,-2-4 12 15,0 3 10-15,-1-6 13 0,-3 1 6 0,-6-4 8 16,-4 0 7-16,-5 2-1 0,-3 0-1 15,-9-1-6-15,-3 4-1 0,-4-5-4 0,-4 7-6 16,-5 1-4-16,-3 1-13 16,0 1-27-16,-2 5-47 0,0 0-59 0,5 4-64 15,-1-6-677-15,6 2 289 0,-2 0 190 16</inkml:trace>
  <inkml:trace contextRef="#ctx0" brushRef="#br0" timeOffset="109239.9071">27793 17183 167 0,'7'-2'193'0,"-3"-4"-15"0,0-2-18 15,0 1-8-15,-2-6-12 0,0-1-8 16,-4-1-8-16,0-4-13 0,-4 4-4 16,-4-4-6-16,-5 3-9 0,-5 3-6 0,-4 6-5 15,-8 1-4-15,-5 7-4 0,-11 11 2 16,-5 6 2-16,-11 8-4 0,3 6-2 16,10 4-8-16,13-1-5 0,12-3-4 15,14-4-6-15,8 2-1 0,6 2-4 0,12-2-3 16,14 8-6-16,19 6 2 0,5 4 1 15,1-2-10-15,3-5-1 0,-3 1 1 16,-13-7 0-16,-10-9 10 0,-3 5 14 16,-10-6 14-16,-8-5 6 0,-5 1-2 0,-6-1-5 15,-7-4-23-15,-4 4-1 0,-10 1-1 16,-7-7-1-16,-2 4 7 0,-5-5-16 16,-1-3-1-16,-2-5-4 0,-1 1-5 15,7-3-7-15,2-6 1 0,3-3-21 0,3 1-18 16,4-5-25-16,4-8-23 0,1 4-17 15,9-7-16-15,8 0-16 0,2-4 2 16,9 2-1-16,3-5-4 0,12-4 4 16,6 2 9-16,1-2 12 0,18-4 12 0,-7 8 7 15,-4 3 12-15,1 4 14 0,-1 6 21 16,-6 2 14-16,-4 5 17 0,-3 5 16 16,-1 6 20-16,-3 2 20 0,0 10 7 0,2-1 9 15,-3 13 6-15,-4 1 9 0,0 8 0 16,-1 4-2-16,-5 6 0 0,-1 0-9 15,-2 1-2-15,-3 5-12 0,0-3-2 16,-4-5-5-16,0 2-5 0,-4-4 0 0,0-1-7 16,0-5-3-16,0-4-3 0,2-6-3 15,-2-5 5-15,2-4 10 0,-2-3-2 16,0-3-10-16,0-9-2 0,2-2-1 0,0 0-2 16,-7-27-10-16,5 6-6 0,4-5 2 15,3-10-4-15,1-5 6 0,6-6-9 16,2 1-1-16,4 0-2 0,10-11-2 15,5 4-3-15,-3 13 5 0,0 11-3 16,-5 8-2-16,1 2 0 0,-6 6 4 0,2 6 0 16,-5 4 2-16,-2 0 9 0,-2 6 0 15,-5 3 3-15,-4 3 19 0,-2-1-8 0,-6 6 2 16,-2-1-12-16,-5 0 1 0,-6 7-2 16,-2-5-15-16,-3-2-13 0,2 2-32 15,-2-1-27-15,1-7-33 0,5-1-33 0,0 1-38 16,6-7-25-16,6 0-11 0,4 0 5 15,0 0 6-15,14-13 12 0,2 6 20 16,5-3 15-16,6-3 16 0,4-6 19 16,-1 4 25-16,2-5 31 0,0 5 22 0,-3-4 36 15,1 5 22-15,-5-4 29 0,-5 8 24 16,-2-4 16-16,-4 3 6 0,-6 2-2 16,-4 3-8-16,-2 0-4 0,-4 5-3 15,2 1-4-15,-17 0 2 0,17 0-5 0,-23 8-1 16,6 3-6-16,2-3-5 0,1 6-6 15,-1 0-2-15,2 0-5 0,2-6-5 16,3 6-4-16,2-3 0 0,2 3-3 16,2-7-2-16,4 1-3 0,2-1-1 0,4-1-4 15,2-4-1-15,3 2-2 0,2-4-1 0,2 0-4 16,2 0 0-16,-2 0-3 0,2 0-1 16,-4 0-2-16,4 0-2 0,-7 0 0 15,4 6-2-15,0-3 2 0,-3 5-1 16,2 4 4-16,-3-5-9 0,1 7-15 15,0-3-27-15,2-2-28 0,1 4-33 0,0 1-30 16,2-1-33-16,2-3-33 0,-3-4-580 16,1 0 264-16,2 1 175 0</inkml:trace>
  <inkml:trace contextRef="#ctx0" brushRef="#br0" timeOffset="109740.5691">28864 17739 146 0,'2'-8'162'0,"-2"3"-9"0,2-1-15 0,-2 6-15 15,2-8-18-15,-2 8-3 0,0 0-7 16,0 0-9-16,0 0-4 0,8 14-9 16,-8-9-3-16,2 3-9 0,-2 0-7 15,2-1-4-15,-2 3-4 0,0-2 2 0,2-5 4 16,0 3 8-16,-2 0 6 0,0-6 5 16,0 0-6-16,-2 7-6 0,2-7-13 15,0 0 0-15,0 0-7 0,-2-19-2 0,6 10-4 16,0-3-4-16,2 3-1 0,3-5-5 15,-1 1-2-15,3 1-3 0,2 4 1 16,-1-4-3-16,0 5-1 0,4-2-3 16,-4 3 0-16,1 4 5 0,-2 1-3 0,1 2 5 15,1-1 0-15,-1 6 1 0,2 2 5 16,-4 0 4-16,2 6-1 0,-3-1-3 16,0 2 0-16,-1 0-5 0,-4-2 1 15,3 0 1-15,-1 1 5 0,-2-1 5 0,0 1 4 16,1-7 2-16,-3 1 12 0,0-1 7 15,3-3 5-15,-3 2-3 0,0-4-5 16,-2-2-9-16,0 0-5 0,0 0-4 16,14-15-4-16,-6 3-6 0,4-3-1 0,-2 2-6 15,5-7-1-15,-1 5 0 0,-1 2-4 16,4-2-5-16,1 2 1 0,-6 0 2 16,2 4-3-16,1 1 1 0,0 3 7 0,2 2 4 15,1 0 2-15,-2 3 3 0,1 3 11 16,0 0-2-16,-2 5-5 0,1 0-4 15,-2-1-6-15,0 5-28 0,-1-3-45 16,-2 1-64-16,-1-1-77 0,3-1-64 16,-3-1-758-16,3-1 345 0,2 0 228 0</inkml:trace>
  <inkml:trace contextRef="#ctx0" brushRef="#br0" timeOffset="109854.2667">29902 17779 75 0,'16'0'225'0,"-3"0"-4"15,-4 2 0-15,-3-2 2 0,3 4-9 16,-9-4-23-16,10 0-21 0,-4 2-34 0,-6-2-57 15,16 0-74-15,-8 0-110 0,0 0-458 16,-2-2 191-16,3-4 127 0</inkml:trace>
  <inkml:trace contextRef="#ctx0" brushRef="#br0" timeOffset="150468.1514">27959 11678 57 0,'-12'1'83'0,"2"-1"-3"16,0 0-1-16,-3-1-4 0,-4-4-5 16,0 2-1-16,1-3-2 0,-4-1-8 15,-3-3-1-15,0-1-2 0,-5-5-5 16,1-3 2-16,-7-6-1 0,2-1 4 0,1-9-4 15,-12-10 2-15,-1-5 8 0,-1-1-1 16,3-3 2-16,0-3 0 0,1-2-1 0,7 0-5 16,0 0-2-16,7-2-6 0,-1 0-2 15,3 1-7-15,8 8 0 0,3 6 1 16,0-2-8-16,4 1-4 0,4-3 0 0,1-1-4 16,3-3-1-16,4 2-3 0,3-2-5 15,1 1 0-15,4 4-5 0,4 0 5 16,0 5-5-16,0 1-1 0,6-1-3 0,-1 5 1 15,2-1 0-15,0 6 1 0,5-2 1 16,-1 4-2-16,7 3 1 0,0 1-1 16,8 3 1-16,2 0 1 0,26-1 1 0,8 1 6 15,9 2 4-15,10 6 4 0,32-2 9 16,17 4 1-16,11 5 1 0,7 8 4 16,6 2-1-16,5 6-1 0,5 3 0 0,10 6-2 15,3 1-3-15,40 7-4 0,-49-4-2 16,-5 2-3-16,-3 3-3 0,-7 1 0 15,-4-3-4-15,-6-2-1 0,-9 1-1 16,-6-2 1-16,-10 0-2 0,-8-4-1 0,-26-3 1 16,-5-1 0-16,-4-1-3 0,-7-2-1 15,-17-4 2-15,-10 2 3 0,-8-3 0 0,-3 0 1 16,-1-1-2-16,-5-2 2 0,-2 3-3 16,-2-1 0-16,-5 1-2 0,1-1 0 15,0-1-1-15,-5 4-2 0,-4-5 6 16,0 3-7-16,1 1 0 0,-4 1-3 0,2-3 1 15,-5 4 0-15,-1 2 1 0,2 2 0 16,-4 2 0-16,2 2 4 0,0 7 8 0,-4 8 7 16,-2 3 3-16,1 6 8 15,-5 4 1-15,0 8 5 0,-4 5 5 0,-2 1-1 16,-4 2 2-16,-3 22 0 0,1 2 0 16,-2-4-3-16,-2 3 0 0,2 0-2 0,0-1-3 15,-1 0 2-15,-2 2-3 0,3-4 0 16,1-1-3-16,1-15 4 0,4-8-11 15,-3 0 3-15,1-2-7 0,-1 0-3 16,1-4 2-16,2-7 0 0,-2-1-6 0,0-2-4 16,-4-3 3-16,2-1-2 0,0-3 0 15,-7-3-1-15,0-2-1 0,-4-1-4 0,-5-4 4 16,-2-2-5-16,-11-1 8 0,-7-5-10 16,-11-2-2-16,-23 1-2 0,-13-6 4 15,-9-4-3-15,-10-6 0 0,-30-4 0 16,-10-1-2-16,-15-5-7 0,-11 1 9 0,-10-3-9 15,-3-2 0-15,-5 3 8 0,-45-4-7 16,4 0 2-16,44 5-2 0,1 1 1 0,3 1 2 16,11 3 2-16,12 3 3 0,9 2-6 15,11 1 3-15,32 0-2 0,6 2-1 16,7 1 1-16,6-2 4 0,19 2-2 16,11 0-8-16,5 0-5 0,9 2-8 0,5-1-12 15,1-1-5-15,7 3-24 0,3-3-22 16,3 0-35-16,6 0-47 0,4 0-52 15,0 1-46-15,8-1-754 0,3 0 346 0,5-4 229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8-02T06:34:37.0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4472 1970 81 0,'0'0'161'0,"11"-7"-16"0,7 2-5 0,18-1-22 15,20-2 4-15,30-6-3 16,14-2-4-16,4 1-7 0,21-2-2 0,4-1-10 16,0 2-4-16,0 1-10 0,-2 1-8 15,-23 7-5-15,-3-3-6 0,-6 4-12 0,-10 1-1 16,-17 1-4-16,-17 2-7 0,-9 0-14 15,-8 0-10-15,-7 0-15 0,-3 4-10 16,-6 0-19-16,-2 2-17 0,-8 0-33 0,-6 1-21 16,-6 3-13-16,-4-3-9 0,-8 3-9 15,-2 2-307-15,-8-1 149 0,-1-1 98 16</inkml:trace>
  <inkml:trace contextRef="#ctx0" brushRef="#br0" timeOffset="218.2131">5642 1941 171 0,'-12'0'57'0,"-1"3"17"0,5-3 9 15,1 1 7-15,7-1 5 0,-13 0-8 0,9 1-5 16,4-1-8-16,-8 3-7 0,4 0-6 16,0 5-7-16,2 2 12 0,-3 7 3 0,0 3 11 15,3 5-2-15,-2 10 5 0,-2 3-6 16,2 3-7-16,0 11-4 0,0 3-5 16,-3 5-4-16,3-2-6 0,-3 19-5 15,3-11-4-15,0-9-2 0,0 3-4 0,2-3-4 16,0-1-10-16,2-4-21 0,0-6-29 15,2 0-28-15,0-5-39 0,2-1-35 16,0-7-436-16,0-7 193 0,3-2 126 0</inkml:trace>
  <inkml:trace contextRef="#ctx0" brushRef="#br0" timeOffset="552.4132">5943 2764 63 0,'0'0'176'0,"0"0"-19"16,0 0-12-16,0 0-7 0,-2 25-11 16,2-12-9-16,0 6-10 0,-2 2-13 0,4 0-3 15,2 4-8-15,2 1-3 0,3-1-6 16,4 5-5-16,-1-5-4 0,7 0-4 16,1-2-4-16,2-4-3 0,4-4-4 15,2-3-3-15,-1-5-6 0,1-3 2 0,2-4-3 16,1-4 3-16,-3-2-2 0,-3-1 7 15,0-6-3-15,-1-3-2 0,-5 0 1 0,-3-4 0 16,-4-1-2-16,-8 1-11 0,-4-4 0 16,-8 1-1-16,-10-2-6 0,-7 3-2 15,-7-3-3-15,-6 5-1 0,-5 2-6 16,1 3-9-16,2 3-15 0,2 5-15 0,2-1-26 16,6 4-31-16,3 2-30 0,6 4-27 15,3 1-28-15,8-3-499 0,6 3 227 16,4-3 149-16</inkml:trace>
  <inkml:trace contextRef="#ctx0" brushRef="#br0" timeOffset="831.5687">6915 2452 90 0,'4'3'106'16,"-2"1"-18"-16,4 0 5 0,-2 2-7 0,3-2-1 16,-3-1-3-16,3 1 1 0,-3-1 7 15,2 0 19-15,-6-3 12 0,0 0 0 16,10-6-7-16,-6 0-10 0,-4 1-11 0,4-3-3 16,-8 0-11-16,2 1-11 0,-2-1-10 15,0 1-32-15,0-1-26 0,-2 4-31 16,0 0-27-16,6 4-24 0,-13 0-18 0,13 0-24 15,-15 10-349-15,8-3 160 0,3 3 107 16</inkml:trace>
  <inkml:trace contextRef="#ctx0" brushRef="#br0" timeOffset="1084.9956">7027 2957 35 0,'8'6'96'15,"3"-5"1"-15,-3 1 6 0,3 1 0 0,-2-3 8 16,-9 0 6-16,16-6 0 0,-10 1-2 16,-4-1-9-16,3 0-8 0,-7 1-6 15,2 5-12-15,-7-12-5 0,3 9-14 0,-2-2-17 16,0 3-30-16,6 2-37 0,-11-5-24 15,4 5-44-15,7 0-353 0,-14-1 151 16,8 1 100-16</inkml:trace>
  <inkml:trace contextRef="#ctx0" brushRef="#br0" timeOffset="3648.8537">8492 2259 69 0,'4'-13'129'15,"2"3"1"-15,-4-1-5 0,2 5-1 16,-2-1-7-16,0 1-10 0,0 0-16 0,-2 6-5 15,0 0-6-15,0 0 1 0,-4 25 7 16,-2-1 5-16,0 9-4 0,-2 5-2 16,-3 9-4-16,2 3-5 0,3 2-7 15,0 0-6-15,4 0-1 0,2-6-5 0,6 4-2 16,0-5-4-16,9-1-7 0,4-4-3 16,3-4-2-16,5-5-5 0,5-8-2 0,0-7-4 15,1-1-1-15,3-8 1 0,-2-6-4 16,0-2 1-16,2-6 1 0,0-5 8 15,-4-6-1-15,2-6-1 0,-4-10-4 16,-6-5-2-16,-2-7-2 0,-3-1-5 0,-7-3-2 16,-4 1-4-16,-4-2-2 0,-2 4 1 15,-4 6-1-15,-4 1 12 0,0 4 4 16,2 3-2-16,-2 7 1 0,0 4-4 0,-1 7-6 16,-1 6-2-16,-1 5-1 0,-2 4-1 15,3 7 5-15,0 6-4 0,0 7-5 16,0 5 7-16,2 4-6 0,4 1 3 0,2 4-4 15,2 5 1-15,2 1-4 0,4-1-2 16,2 7 3-16,2-2-5 0,1-4 1 16,2 2-7-16,4-6-13 0,1-4-25 0,-2-3-24 15,3-2-31-15,3-2-36 0,1-6-30 16,0-3-33-16,-3-4-35 0,1-5-474 16,-2-5 239-16,-2-4 158 0</inkml:trace>
  <inkml:trace contextRef="#ctx0" brushRef="#br0" timeOffset="3927.7734">9324 2655 102 0,'0'-7'107'0,"2"3"-13"0,-2 4-10 15,12-4-13-15,-1 6 3 0,2 0-11 0,4 3-6 16,-3 1-5-16,8 6-2 0,-2-1-1 16,0 5-11-16,1-2-5 0,-2 2 1 15,0 1-1-15,-3 0-6 0,0 1 0 16,-2-3 8-16,-5-4 9 0,1 2 4 0,-3-1 20 15,-1-2 21-15,-1-1 9 0,-3-3 11 16,-2-3 1-16,0-3-1 0,0 0-4 0,0 0-10 16,0 0-9-16,-11-15-9 0,11 3-8 15,-2-1-8-15,4-4-6 0,2-2-6 16,5-3-8-16,-1 0-7 0,2 0-15 16,6-3-26-16,0 0-27 0,6 2-42 0,-1 2-41 15,-3 6-59-15,2 0-500 0,1-1 230 16,0 3 152-16</inkml:trace>
  <inkml:trace contextRef="#ctx0" brushRef="#br0" timeOffset="4920.6159">10782 2602 98 0,'4'5'93'0,"5"1"-4"0,-1-2-4 16,4 0-8-16,4-2-2 0,-2-2-9 0,4-4 4 15,-2 0-2-15,-1-1 5 0,2-3 1 16,-2-5-8-16,-1 0 7 0,0-3 4 16,-4 0 1-16,-4-1-1 0,0 0-3 15,-4 2-11-15,-4-3-2 0,-2 4-4 0,-4-1-12 16,-4 3-4-16,-4 3-2 0,0 1-6 15,-4 4-2-15,-1 4-5 0,-5 2 0 0,0 6-3 16,2 3-3-16,-1 6 6 0,3 3-2 16,6-2 1-16,2 5-4 0,6 1-1 15,4-2-4-15,4 1-3 0,2 0 5 16,6 2-5-16,6-3-1 0,0-1 0 0,5-1-4 16,2-4-16-16,0-2-26 0,5-5-25 15,0 2-18-15,-1-9-7 0,-4 1-6 0,2-6-6 16,3 1 3-16,-3-7 2 0,0-2 4 15,-2-3 10-15,-1-2 6 0,-4-2 5 16,1-6 14-16,-4 3 9 0,-2 0 19 16,-1 0 7-16,0 3 13 0,2 5 10 0,-4-1 5 15,0 2-1-15,-2 0-3 0,1 2-1 16,0 4 4-16,-3 1-10 0,0 2 6 0,-4 3-1 16,12 3 5-16,-5 2-6 0,-1-1 6 15,0 7-3-15,3-3 0 0,0 3-3 16,-1 2-1-16,0-1 1 0,0-2-1 15,4 2-1-15,-4-1 3 0,-2-1 1 0,0-3-2 16,1 1-3-16,-1-2 0 0,1-2 4 16,-3-3-2-16,0 1 0 0,-4-2 3 15,11-7-7-15,-5-1 6 0,2-1-2 0,0-1 1 16,2-3-1-16,0 2 0 0,0-1 2 16,1 0-8-16,0 4 3 0,-1-3 0 15,3 4-2-15,2 1-3 0,-2 2 5 16,-1 2-2-16,3 2 0 0,0 5 1 0,0 2 2 15,-3 0-3-15,3 4 2 0,-2-1 2 0,1 3-3 16,2 1 4-16,-6-1-1 0,1-1-4 16,-3-1 5-16,1-1 1 0,-1 1 8 15,-3-3 11-15,1-2 23 0,-2-1 11 16,-2-1 2-16,2-2-3 0,-4-2 0 0,0 0 3 16,0 0-9-16,10-8-5 0,-4 2-5 15,-2-3-3-15,4 0-7 0,0-5-3 16,5 3-4-16,2-3-2 0,-2 3-5 15,3 1 5-15,2-1-4 0,-2 3-3 0,1 5-2 16,2-1-2-16,0 4-2 0,1 1-2 16,-2 5-1-16,0 0 1 0,-2 3-1 0,3 3-1 15,-2 1-13-15,0 1-20 0,1 3-17 16,0-4-17-16,1 3-12 0,3-5-15 16,0 0-13-16,6-3-13 0,0-1-11 0,3-2-277 15,3-3 138-15,2-2 90 0</inkml:trace>
  <inkml:trace contextRef="#ctx0" brushRef="#br0" timeOffset="5393.2392">12499 2653 475 0,'29'-13'20'0,"-8"4"19"0,-6-3 18 16,-5 5 17-16,2-1 13 0,-6 0 0 16,0 1 4-16,-4-1 1 0,-4-2-6 15,2 5-4-15,-6-3-3 0,0 4-6 0,-4 1-7 16,0-2-8-16,0 5-4 0,-3 3-4 16,-2 0-5-16,0 5-9 0,1-1-6 15,0 3-2-15,2 0-2 0,2 1-2 16,1 1-7-16,2-1 2 0,1-1-3 0,4-1-3 15,0-1 0-15,4 1-4 0,0-1 0 16,2-3 1-16,3-1-1 0,0 0-2 0,-1-2-1 16,4-2-1-16,-2 2-2 0,-8-2 2 15,20-4 0-15,-14 4-3 0,2-2 4 16,1 0-2-16,-1 1-2 0,-8 1-2 16,13-3-10-16,-6 3-10 0,-7 0-11 0,0 0 4 15,14 4 2-15,-8 0 2 0,0 0-1 16,2 2-1-16,0 0 4 0,0-1 1 0,5 3 0 15,-3-2 8-15,3 0 0 0,2-4-3 16,2 1 5-16,0-1-2 0,2-2 2 16,0-2 4-16,2-3 0 0,3-4 2 15,-2 0-5-15,2-1 1 0,-1-3 0 0,1-2 3 16,1-4 4-16,-6 3-2 0,0 1 5 16,0 2 5-16,-4 0 1 0,-3 2 5 15,2 1-2-15,-4 1-2 0,-2 3 1 0,1 0-3 16,-1 5 2-16,-1 1-7 0,-7 0 4 15,12 8 3-15,-7 3-5 0,1-3 4 0,0 6-4 16,0-1 1-16,4 1-2 16,-4-3 2-16,2 2 3 0,0-1-6 0,3-1 0 15,-2 0-14-15,3-3-38 0,-1 0-40 16,-1-6-35-16,-1-1-355 0,2-2 164 0,-3-4 107 16</inkml:trace>
  <inkml:trace contextRef="#ctx0" brushRef="#br0" timeOffset="5503.9372">12974 2236 33 0,'-6'-11'89'0,"2"3"-10"0,2 0-26 0,2-1-47 15,2 0-95-15,4 1 30 0,2-5 20 16</inkml:trace>
  <inkml:trace contextRef="#ctx0" brushRef="#br0" timeOffset="5710.067">13481 1719 2 0,'4'14'165'0,"2"10"-4"15,-2 2-3-15,4 8-9 0,-1 6 2 16,0 10-11-16,-1 3-6 0,0 6-11 0,-2 17-11 16,1-8-8-16,-3-12-12 0,0-1-6 15,2-2-8-15,-2-1-11 0,0-8-6 16,0-2-30-16,-2-5-33 0,2-4-38 0,1-2-45 15,1-5-57-15,-2-3-384 0,5-4 179 16,-3-1 118-16</inkml:trace>
  <inkml:trace contextRef="#ctx0" brushRef="#br0" timeOffset="14653.7527">14408 2701 39 0,'0'0'89'0,"0"0"-13"15,16-6 2-15,-9 5 4 0,-1-2-4 16,3-2 6-16,3-5 1 0,3-1 5 15,5-5 0-15,0-5-3 0,6-1-6 0,-3-3-1 16,-1 1 2-16,-2-1-2 0,0-3-2 16,-2 1-6-16,-3-1-3 0,0 4-7 15,-4 1 4-15,-3 2-3 0,0 4 0 16,0 2-5-16,-4-1-5 0,-2 7-2 0,0-1-8 16,0 0-4-16,0 5-5 0,-2 5-5 15,0 0-3-15,0 0-2 0,-8 21-4 16,4-6 0-16,1 2-4 0,0 2 2 0,3 2-3 15,0 0-4-15,6 2 1 0,-2 2-2 16,6-3 0-16,0 2 1 0,3-4-3 16,2 2-2-16,2-4-4 0,4-2 2 0,0-1-4 15,1-3-17-15,-1-3-27 0,0-3-28 16,0-3-36-16,-2-3-25 0,0-3-30 16,-2-3-401-16,-2-6 192 0,-2-4 126 0</inkml:trace>
  <inkml:trace contextRef="#ctx0" brushRef="#br0" timeOffset="14786.0727">14674 1867 134 0,'-6'-10'127'15,"0"2"-13"-15,4 5-14 0,2 1-18 0,0 2 7 16,0 0-16-16,19 9-15 0,-3 1-37 16,6 1-50-16,5 6-233 0,5 0 89 15,2 7 59-15</inkml:trace>
  <inkml:trace contextRef="#ctx0" brushRef="#br0" timeOffset="15201.4902">15507 2263 50 0,'-3'-10'207'0,"-1"3"-10"16,-1-1-19-16,-5 2-14 0,-3 5-16 0,-3 1-18 15,-10 5-10-15,0 3-13 0,-5 7-11 16,-1 3-11-16,-4 9-6 0,4 2-9 0,5 4-7 15,1 1-6-15,8-3-6 0,0-3-4 16,8 1-3-16,3-7-9 0,3-3 0 16,4 1-4-16,2-5-1 0,5-3-4 15,1-7 1-15,3-3-2 0,2-6 0 0,1-4-3 16,4-9 0-16,0-8-2 0,3-2-1 16,1-8 6-16,-4-4 1 0,0-6-2 15,3-18-7-15,-2-5 0 0,-6-5 0 16,-1-1-2-16,-4-1-2 0,-3 15 5 0,0 9 16 15,-3 9 8-15,-2 9 3 0,2 1 2 16,-2 5-3-16,0 6-8 0,2 2-1 0,-4 9-4 16,2 8-8-16,0 2 3 0,-9 24-2 15,6 0-1-15,-3 12 0 0,4 6-5 16,-2 12-1-16,2 3 1 0,2 0 1 16,0-1-4-16,2 2-2 0,4-1 1 0,0-6-6 15,6 1-24-15,-2-7-39 0,2 1-36 16,8-6-40-16,1-2-45 0,0-9-57 0,0-4-527 15,5-5 258-15,1-4 171 0</inkml:trace>
  <inkml:trace contextRef="#ctx0" brushRef="#br0" timeOffset="15468.9468">16370 2539 49 0,'8'0'223'16,"-8"0"0"-16,7-1-5 0,-7 1-11 15,10 0-6-15,-1-5-13 0,1 4-8 16,10-4-13-16,4-1-11 0,6-1-11 0,9-3-11 16,11 0-19-16,5-2-8 0,28-3-10 15,-1-3-9-15,1 3-9 0,-4 2-9 16,-14 4-4-16,-13-1-7 0,-7 2-8 0,-3 2-5 16,-6 1-3-16,-3 1-6 0,-7 1-4 15,-2-2-13-15,-3 4-13 0,1-2-28 16,-6 2-36-16,-2-2-33 0,-4 0-44 0,-2 1-32 15,-4 1-23-15,-4-5-16 0,0 6-8 16,-12-10-445-16,2 2 224 0,-6-1 147 16</inkml:trace>
  <inkml:trace contextRef="#ctx0" brushRef="#br0" timeOffset="15699.7281">16996 2132 41 0,'-17'-8'83'16,"3"0"6"-16,2 5 1 0,4-2 8 15,2 2-3-15,0-1 2 0,2 2-14 0,4 2-7 16,0 0-4-16,0 0 11 0,0 0 5 15,20 6 12-15,0-1-1 0,5 5-5 0,9 2-4 16,2 2-4-16,4 4-3 0,-1 3-2 16,-1 1-5-16,-7 3 2 0,-1 6 2 15,-6 2-3-15,-8-2-3 0,-3 5 2 16,-7-1 2-16,-8-2 1 0,-5 3 0 0,-7 5-4 16,-8 0-6-16,-2-3-9 0,-4-4-6 15,-4-2-6-15,5-3-10 0,-1-7-20 0,3-2-61 16,5-5-72-16,4-3-70 0,0-5-612 15,6-5 271-15,4-5 178 0</inkml:trace>
  <inkml:trace contextRef="#ctx0" brushRef="#br0" timeOffset="16561.7926">19177 1916 111 0,'0'0'102'0,"0"0"-3"0,-13 17-5 15,10 1-3-15,1 2-7 0,2 9-1 16,-4 3-6-16,2 5-8 0,-2 2 1 16,2-1-8-16,0 1-1 0,-3 1-5 0,3-4-3 15,-2-6-2-15,2-1 6 0,0-3 3 16,0-5 15-16,0-3 17 0,0 1 27 0,0-6 19 15,-3-3-4-15,1-5-7 0,-5-5-11 16,-1-7-8-16,-2-3-5 0,-4-7-4 16,-3-8-10-16,3-4-6 0,-2-11-10 15,2-3-10-15,2-6-6 0,6-6-7 0,0-22-6 16,10 12-7-16,2 8 0 0,8-18-8 16,2 19-4-16,2 6-5 0,2 8-2 15,1 3-2-15,1 4-2 0,0 10-5 16,-1 2-1-16,0 8-4 0,2 4 0 0,-4 5 3 15,0 4-2-15,-1 6-2 0,2 4 0 16,-1 4-1-16,-3 4 1 0,-1 5 2 0,-4 3-2 16,-3 3-1-16,-2 2 5 0,-4 0-5 15,-4-1 2-15,-6 4-1 0,-1 1-3 16,-6-1 1-16,-2 2 0 0,-7 2-2 0,1-7-15 16,2-4-35-16,2-2-41 0,-1 0-47 15,6-4-34-15,3 0-41 0,0 0-29 16,3-1-503-16,5-2 254 0,3-2 167 15</inkml:trace>
  <inkml:trace contextRef="#ctx0" brushRef="#br0" timeOffset="16915.0498">19515 2308 30 0,'7'12'55'16,"-5"0"9"-16,0 0 2 0,-2-4 11 16,-4 0 8-16,2-2 1 0,-5 1 0 0,0-3 8 15,1-2 5-15,0 0-12 0,6-2-7 16,0 0 3-16,-14-5-14 0,11-1-5 16,1-1-10-16,7-5-5 0,-1-1-8 15,4-4-1-15,4 0-11 0,4 1-3 0,2 1 1 16,1 1-8-16,1 3 0 0,2-1-1 15,0 7-5-15,-1-1-3 0,0 4 2 0,0 4-5 16,-1 1 1-16,-2 3-2 0,2 4 2 16,-1 1-1-16,-3 3-2 0,0-1 3 15,-2 0-4-15,-4 2 25 0,0-1-3 16,-2 0-5-16,0-3-14 0,-1 0-28 0,-1-1-30 16,-2-1-37-16,-2-3-34 0,-2-3-333 15,2 1 155-15,-2-4 102 0</inkml:trace>
  <inkml:trace contextRef="#ctx0" brushRef="#br0" timeOffset="17036.0769">19754 2114 263 0,'-8'-31'13'0,"0"5"18"16,1 5 9-16,0 4 2 0,3 4 4 0,0-1-2 15,2 5-8-15,0-1-4 0,-2 1-5 16,2 3-5-16,2 0-10 0,0 6-21 16,6-6-27-16,-2 5-156 0,-4 1 65 15,22 4 44-15</inkml:trace>
  <inkml:trace contextRef="#ctx0" brushRef="#br0" timeOffset="18575.2944">20282 2157 48 0,'12'24'91'0,"-2"-1"-15"0,4 0 2 16,-6-2-11-16,2 0-2 0,-1-1-12 0,-1 1-4 15,-1 1-1-15,-1-5-7 0,1-3 3 16,-1 0-7-16,-2 0 12 0,0-5 13 16,-2 1 13-16,0-3 14 0,0-1-8 15,-2-2-2-15,0-4-9 0,0 0 3 0,0 0-5 16,0 0-7-16,0 0-6 0,-2-21-5 16,2 11-2-16,2-1-5 0,-2 2-7 15,4-4-2-15,1-1-4 0,0 0-4 0,1 3-3 16,0-3-1-16,0 3-4 0,5 0-3 15,-2 0 4-15,3 4-7 0,1 0 1 16,1 1-3-16,2 2 2 0,0 0-4 0,2 4-1 16,-2 0-2-16,1 4 3 0,0 0-4 15,0 0-5-15,-3 2 7 0,0 0 0 16,0-2-5-16,-3 2 2 0,0-1-1 0,-3-2-6 16,1 1 6-16,-1-3 6 0,0 2 9 15,-2-1 9-15,-6-2-1 0,14-5-2 16,-10 3-8-16,2-4 5 0,0-2-2 0,0-3-2 15,5-3-6-15,2-1 2 0,0 0-2 16,1-3-2-16,0 5 0 0,-2 0-8 16,-4 2 2-16,3 1-2 0,-2 2-1 15,-1 5-1-15,0-1 1 0,-1 5-2 16,3 4 0-16,-1 2 4 0,2 5-3 0,-1 1 2 16,0 0-1-16,6 3 0 0,-2 0 1 15,3 0 0-15,2-1 1 0,0-1 0 16,5 1-1-16,1-4 0 0,2-2 0 0,1-1-3 15,1-3 2-15,1-2 1 0,2-3-1 16,-3 0 0-16,3-4 0 0,0-2 0 16,-3 0 3-16,1-1 16 0,-2-3 12 0,-3 1 11 15,-1-3 5-15,-4-1 3 0,2 2 4 16,-7-3 1-16,-1-1 1 0,-3 4-1 0,-4-3-4 16,-3 3-4-16,-2 1-6 0,-2-1-2 15,-4 2-4-15,2 2-1 0,-3 1-6 16,-1 0-2-16,-3 4-4 0,1 2-4 15,-3 3 0-15,-1 5 0 0,1 2-3 0,-2 2-3 16,3-2-1-16,2 0-1 0,-2 1-3 16,2 2-2-16,2-1-4 0,2 0 0 15,0-3-4-15,1 0-2 0,1-1-2 16,2-1 1-16,-2 3 2 0,4-4 0 0,-2 0 0 16,0-1 2-16,2-1-2 0,-2-4 3 0,5 4 0 15,-5-4 2-15,0 0 0 0,12-3-2 16,-12 3 0-16,8-2 0 0,-8 2 0 15,8-5-1-15,-8 5 3 0,6-3-6 16,-6 3 0-16,6-3-4 0,-6 3 0 16,0 0-5-16,0 0 4 0,8 6 1 0,-4 0 3 15,3 0 0-15,-3 0 1 0,3 1 0 16,-1-1-1-16,0 1 4 0,5-1-2 16,1 0 1-16,-1 0-6 0,2-2 1 0,-1-2-1 15,2-2-2-15,0-2-3 0,3-1-1 16,0 1-6-16,0-4 3 0,-1-3 4 15,0 1 0-15,-2 1-1 0,3 0-2 0,-4-1-2 16,0 0-5-16,-1 0 4 0,2 2 0 16,-6 2-1-16,0-2 1 0,0 2-4 15,1 2 1-15,-3-2-2 0,1 2-2 0,-7 2 9 16,12 0-1-16,-12 0 4 0,11 4 1 16,-5 0 3-16,0-3-1 0,1 4 1 15,0-1 1-15,1-1 5 0,-2 1-4 0,0-2-1 16,3-1 0-16,0 2-3 0,-1-1-3 15,2-1 4-15,-10-1 0 0,19-3 0 16,-10-1-2-16,0 2 2 0,-1-1 5 16,0 0-2-16,0 2 3 0,0-2-5 0,-2 2-4 15,-6 1 6-15,10-5 1 0,-10 5 1 16,8 0 1-16,-8 0 1 0,13 3-2 16,-13-3 3-16,11 6 3 0,-3-3-1 0,1-2 1 15,1 4-3-15,1-4 1 0,2-1 3 16,1 0-2-16,1 0 2 0,2-3 0 15,4-1-3-15,-1 1 2 0,0-3 2 0,2 0 0 16,-3-2-6-16,0 3 5 0,-2 1 0 16,-3-2 9-16,2 2 7 0,-6 1 1 15,-2 0 13-15,3 2-3 0,-5-1-3 0,-6 2 0 16,13 3-2-16,-8 3-3 0,-1 4-1 16,-2 1 3-16,2 4-6 0,2 9 15 15,0 3 1-15,4 9 6 0,0-1-3 0,2 11-3 16,3 2 0-16,6 18-4 15,2-1-3-15,-3 1 0 0,1 3-4 0,-4 0 0 16,-2-12-3-16,-5-8 0 0,-1 0-6 0,-3-12 4 16,-4 2-3-16,-2-8 1 0,-4 0 2 15,0-1 6-15,-9-3 7 0,0-3 15 16,-3-7 8-16,-4-2 3 0,0-5 1 16,-4-5-2-16,3-7-3 0,-5-4-1 0,4-5-3 15,-4-8-8-15,4-8-4 0,-1-6-5 16,7-6-3-16,2-3-3 0,6 0-7 15,6 0-9-15,6-2-3 0,2-8-8 0,6 6-5 16,2-2-1-16,5 3-1 0,2 2-3 16,2 3 4-16,3 2 0 0,1 2 2 15,1 1 2-15,0 4-1 0,1 1 2 0,-6 8-3 16,0 1 3-16,1 0 0 0,-8 6 2 16,2-1-7-16,-1 5 7 0,-5-1 0 15,-1 3-3-15,0-1-11 0,-1 2-27 0,-2 0-32 16,-2 2-45-16,2 0-63 0,-2 0-693 15,-4 2 298-15,0-2 197 0</inkml:trace>
  <inkml:trace contextRef="#ctx0" brushRef="#br0" timeOffset="21803.9735">5469 5532 64 0,'9'-8'155'15,"-1"-7"1"-15,7-12-4 0,4-14-9 16,10-24-12-16,-1-9-2 0,4-6-10 16,1-19-3-16,3-4-8 0,-4-6-9 0,-2-5-13 15,-3 1-4-15,-3 1-9 0,-7-1-8 16,-5 21-9-16,-3 5-6 0,0 8 1 0,-5 15 5 16,0 15 1-16,-2 9 2 0,0 8-6 15,-2 4-10-15,2 0-7 0,0 10-7 16,2 5-3-16,0 8-6 0,5 7 3 0,2 10-2 15,6 7-2-15,8 16 0 0,8 21 1 16,4 7-4-16,-1 4-1 0,2-3 1 16,-2 5-2-16,0-2 0 0,0 1 1 0,-4 0-3 15,-2 2 0-15,-4-2-8 0,-4-2-8 16,-7-8-19-16,-7-6-21 0,1-3-21 0,-5 2-22 16,0-7-24-16,-6 0-18 0,0-4-15 15,-4-4-18-15,-3-4-405 0,-6-5 193 16,1-8 127-16</inkml:trace>
  <inkml:trace contextRef="#ctx0" brushRef="#br0" timeOffset="22537.042">5947 5185 37 0,'-21'-6'97'16,"4"-1"11"-16,2 2 0 0,5 2 5 0,0-1 0 15,2 1-15-15,6-3-10 16,0-2-7-16,4-3-13 0,8-3-6 0,6-5 1 16,14-9-10-16,1-5-5 0,20-8-3 15,3-3-4-15,0-2-3 0,-1-2 0 0,0 3-11 16,-3-5 0-16,-3-1-4 0,-2-3-3 15,-7-2-6-15,-4-2 3 0,-6 3-3 0,-8 5 0 16,-4 8 6-16,-6 5 1 0,-4 5 8 16,-1 6 19-16,-3 1 9 0,0 4 3 15,-6 6-9-15,1 2-7 0,-3 5-7 16,0 4-5-16,6 4-2 0,-18 15-2 0,10 6 0 16,0 12-2-16,4 5 0 0,2 2-4 15,4 12 4-15,4 1-5 0,4 2-2 16,8 18 0-16,1-5 0 0,4-3-2 0,2-4-3 15,-1-16-2-15,-6-6-3 0,2-11 0 16,-3-1-5-16,-1-9 0 0,0 0-2 16,-2-5-2-16,-1-3 0 0,-2-4-2 0,-1-4 3 15,-1-2-3-15,-9 0-4 0,12-8 4 16,-8 3-5-16,-2-3 0 0,2-2 3 16,-1 3-4-16,2-1-1 0,-3 0-5 0,0 0-5 15,0 3-2-15,2-3-2 0,2 4 2 16,0 0 0-16,0 1 2 0,6 3 0 15,-2 3-1-15,-2 0 3 0,3 4-3 0,-1 3 11 16,1 1-3-16,-4 4 1 0,-1 1 5 16,-4 3 1-16,-2-3 2 0,0 4 5 15,-4-1 12-15,0-2 4 0,0 0 11 0,-3-5 7 16,0 1-1-16,3-5-1 0,-2-5-7 16,2 0-4-16,4-3-4 0,-5-12-5 15,5 0-2-15,5-1-6 0,3-2-1 16,0-2-4-16,6-2 2 0,0 1-3 0,1 2-3 15,4 1-2-15,-2 2 1 0,4 1-3 16,-4 7-2-16,5 2 0 0,-2 1 5 0,2 5 0 16,-1-1 0-16,5 3 3 0,0 4 0 15,0-1-2-15,-1-2 3 0,1-1-2 16,0 1 4-16,-1 0-1 0,-4-4 3 16,2-1 2-16,-3-1 8 0,0-1 9 0,-1-4 8 15,-2-2 4-15,0-3 5 0,-4-5 0 16,-4 2-1-16,-1-1-2 0,-6-3-5 0,-4 0-1 15,-6 2-5-15,-4-4 1 0,-4 4-5 16,-5 0-1-16,-1 2-2 0,-8-1 0 16,4 4-3-16,0 4-4 0,-1 0-2 0,3 5-3 15,3 1-6-15,0-2-17 0,4 4-27 16,0 2-29-16,4 2-32 0,3-1-33 16,4 0-35-16,4 4-534 0,4-4 240 15,2 1 158-15</inkml:trace>
  <inkml:trace contextRef="#ctx0" brushRef="#br0" timeOffset="25869.973">9338 5288 94 0,'0'11'96'0,"0"1"-1"15,2 0 1-15,-2 1-8 0,0-2-8 0,0 2-7 16,2-3 4-16,-2 1-7 0,0-1-8 16,0-3 6-16,2 1 8 0,-2 0-8 15,2-2 18-15,-2-1 5 0,0-5 0 16,5 4-1-16,-5-4-3 0,0 0-10 0,13-18 0 16,-5 2-5-16,1-7 1 0,3-8-5 15,3-11-8-15,0-1-2 0,4-24-5 16,2 1-6-16,-2-5-8 0,3 0-4 0,-2-3-3 15,0 2-6-15,-2-3-3 0,4 5-2 16,-7-1-4-16,-3 16-5 0,-2 8 1 16,0 8-3-16,-2 5 0 0,-2 7-4 0,0 2-4 15,-1 6-3-15,1 5-2 0,0 6-1 16,3 8 2-16,-9 0 2 0,19 22 0 16,-9 3 0-16,4 8 4 0,2 9-4 0,1 3 4 15,4 21 2-15,4 0-22 0,-5 2 2 16,5-1 4-16,-4 4 1 0,-2 1 0 15,-1-5 6-15,-4-10-5 0,-8-7-15 0,5-5-19 16,0 0-23-16,-3-3-24 0,0-7-30 16,-1-1-22-16,-3-5-13 0,-2-2-398 15,-4-5 188-15,-2-2 124 0</inkml:trace>
  <inkml:trace contextRef="#ctx0" brushRef="#br0" timeOffset="26789.9056">9535 5250 63 0,'-5'-8'145'16,"1"1"-18"-16,4 1-17 0,4-1-10 16,6-5-6-16,0 3-12 0,7-6-7 0,4 5-9 15,2-5-7-15,7 1-6 0,0-1-5 16,5 0-7-16,-1 1-2 0,2 1-12 0,3 1-11 16,-3 1-3-16,-1 0-11 0,-3 1-4 15,-4 0 4-15,-1 2-7 0,-3 0 6 16,-2-1-3-16,-4 7 3 0,1-4-1 15,-4 0 0-15,-1 1 1 0,-1 2-3 0,-1-1 4 16,0 0 2-16,-4 2-11 0,2 2 0 16,1 5 2-16,2-3 0 0,-1 9 6 0,1 1 6 15,2 4-6-15,-2 3 4 0,1 2 7 16,0 6-5-16,0-1-6 0,-1 1 4 16,-1 0-2-16,-1-4 0 0,-2-2-1 15,1-2 0-15,-4-4 9 0,0 0 10 16,2-3 15-16,-2-1 19 0,0-3 16 0,-2-2 2 15,0-3-8-15,-4-3 2 0,0 0-11 16,0 0-3-16,11-17-5 0,-7 6-8 0,-2-5-3 16,2 2-1-16,3-4-7 0,-3-2-1 15,2 0-8-15,1 3-2 0,-1-1-2 16,0 3-4-16,2 0-2 0,0 2-3 0,0 4-5 16,-2 0-1-16,2 4-2 0,3 1-4 15,0 6-2-15,-1 2 5 0,3 4-1 16,-1 3 1-16,4 4-2 0,-4 4-6 0,3-2-5 15,-2 1 3-15,-3 1 0 0,1-6 3 16,-3 0-2-16,1 0 5 0,-3-2 4 16,1-2 8-16,-1-4 5 0,-2-1-2 0,0-2 6 15,-4-2-2-15,0 0-1 0,10-11-1 16,-8 3-1-16,4 1-5 0,-2-6-1 16,2-4 1-16,0 3-1 0,2-5-13 0,3 1 5 15,0 5 1-15,-1-2-5 0,-1 3-2 16,1 3-4-16,1 0 3 0,0 5-1 15,-1 2-3-15,0 5 0 0,4 5 5 16,-4 3 1-16,1 3 1 0,1 1 1 0,-1 4-3 16,0-1-3-16,1-1-3 0,0 2-10 15,2-4-19-15,2-2-4 0,1-2-5 0,5-3-9 16,-2-2-4-16,4-6-4 0,4-2 4 16,1-4 2-16,1-2 7 0,2-1 8 15,-1-3 4-15,1-1 11 0,-2-1 13 16,-5 0 21-16,-3 0 7 0,-6 0 19 0,-1 4 17 15,-4-2 9-15,-3 2-3 0,-4 1-4 16,-4 1-6-16,-2 1 1 0,-4 3-2 16,0 2-5-16,-6 2-3 0,12 0-3 0,-22 6-7 15,9 0-2-15,0 3 1 0,0 0 1 16,3 3-4-16,0 0-2 0,1-1-3 16,2-2 3-16,1-2-3 0,2 2 2 0,0 0 3 15,0-3-2-15,4 0-1 0,-2-2-1 16,2-4-3-16,4 8 3 0,-4-8-5 15,6 1 2-15,-6-1-1 0,8 5-2 0,-8-5-3 16,4 2-3-16,-4-2-1 0,5 6 1 16,-3-1 1-16,0 0-3 0,3 4 1 15,-1 3 0-15,0-1-1 0,2 3 2 0,0 1-12 16,3 0-20-16,1 2-24 0,1-1-25 16,2 1-23-16,-1-6-25 0,4-2-324 0,-2-3 154 15,3-1 102-15</inkml:trace>
  <inkml:trace contextRef="#ctx0" brushRef="#br0" timeOffset="27110.0452">11356 4954 63 0,'-4'-6'183'16,"-2"1"-19"-16,4-3-21 0,2 5-15 15,0 3-14-15,12-8-11 0,-4 6-10 16,6-2-8-16,6 3-15 0,1 1-8 15,0 0-11-15,2 1-9 0,3 5-6 0,-3 2-7 16,-2 3 4-16,-2 5-6 0,-1 3-4 16,-6 7 1-16,-6 4 1 0,-2-1-2 0,-4 4 8 15,-4 3 3-15,0-1 1 0,-2 2 1 16,0-5-3-16,-1-5-3 0,2 0-3 16,3-4-4-16,-2-2-2 0,4-2 3 15,0-2-1-15,2-1-5 0,7-1 3 0,0-2-2 16,5-4-2-16,5-1-9 0,1-3-8 15,2-3-19-15,2 1-22 0,1-3-25 0,1 0-20 16,2-3-12-16,-4 0-14 0,-2-3-28 16,1 0-323-16,-6-1 158 0,-2 0 104 15</inkml:trace>
  <inkml:trace contextRef="#ctx0" brushRef="#br0" timeOffset="27467.7326">11556 5225 45 0,'-10'-9'110'0,"6"-1"-10"0,2 1-11 0,4 1-4 15,4-2-13-15,4 1-6 0,6-2-7 16,2 0-10-16,8 1-2 0,1 0-5 16,3 2-2-16,0 2-9 0,-1 3-1 0,1 1 0 15,-2 4-9-15,-1 1 0 0,-3 7 6 16,-2 0-8-16,0 3 4 0,-3 4 3 0,0 5 3 16,-2 2-5-16,-3-3 3 0,2 0-6 15,-4 0 0-15,3-1 1 0,-2 0 0 16,-1-1 1-16,5-3-2 0,-2 0 7 15,2-4-5-15,6-3 7 0,-4 1-1 0,2-7 7 16,-1-3 5-16,2-1 5 0,0-4 3 16,-1-2 4-16,1-2 2 0,-6-3 4 15,2-1 3-15,-4 0-1 0,-4-5-2 0,-1 3-2 16,-5 0-5-16,-2 0-4 0,-4-1-5 16,-6 1-6-16,-3 5-5 0,-7-2-4 15,-4 0-4-15,-4 5-1 0,1 2-5 0,-1-1-5 16,2 5-19-16,0 1-28 0,3 0-31 15,2 4-31-15,2 2-32 0,5-1-21 16,2 0-453-16,6 4 204 0,4-1 136 0</inkml:trace>
  <inkml:trace contextRef="#ctx0" brushRef="#br0" timeOffset="27791.7802">12475 5265 39 0,'6'10'44'0,"0"1"-2"0,-1-1-4 0,2-3 5 15,-3 1 6-15,-2-2 27 0,4 0 22 16,-2-3 15-16,3-3 3 0,-7 0-9 16,0 0-3-16,12-15-12 0,-5 3-6 15,-1-3-11-15,3-4-6 0,3-2-7 0,3-3-6 16,0-4-5-16,0 6-6 0,4-1-8 15,0 0-2-15,-1 6-7 0,4 2-2 16,-3 1-5-16,0 5-1 0,0 3-4 0,1 4-3 16,-2 2 12-16,2 8-3 0,0 0 3 15,-3 5-1-15,1 2 2 0,-4 3-5 16,1 0-3-16,-2 1-3 0,-3 0-10 0,1 0-43 16,-3-1-50-16,1-5-51 0,-5 2-377 15,0-3 175-15,-4-3 116 0</inkml:trace>
  <inkml:trace contextRef="#ctx0" brushRef="#br0" timeOffset="29546.016">9488 6153 181 0,'2'-4'170'0,"-2"4"-19"0,2-6-12 16,-2 6-19-16,0 0-14 0,0 0-10 15,0 0-12-15,0 0 4 0,5 21 4 0,-3 0 3 16,1 10 2-16,1 6-3 0,-2 6-1 15,2 8-4-15,0 5-5 0,0 1-5 16,4 17-8-16,-1-11-6 0,0-10-5 0,-1-3-9 16,-2-8-2-16,2-2-7 0,-2-6-2 15,1-6-5-15,-3 0 6 0,0-8 20 16,2-3 13-16,-2-5-7 0,-2-9-4 0,0-3-8 16,0 0-5-16,-2-27-2 0,0 7-4 15,-2-10 0-15,0-11-4 0,-1-10-2 16,1-7-3-16,0 0-3 0,2-3-4 0,4-2-4 15,0 4 1-15,2 0-3 0,3 1-3 16,3 3-3-16,-1 6-3 0,4 0-3 16,1 6-2-16,2 3-2 0,0 8 1 0,3 2-5 15,0 5-2-15,4 1-10 0,1 5-13 16,-3 6-20-16,2 4-22 0,0 3-34 0,-1 6-38 16,3 4-36-16,-4 6-35 15,-2 3-603-15,-8 6 275 0,-7 0 183 0</inkml:trace>
  <inkml:trace contextRef="#ctx0" brushRef="#br0" timeOffset="30073.5761">9560 6563 12 0,'-2'5'147'0,"0"-1"0"16,2-4 6-16,0 0 3 0,13 1-7 16,-13-1-14-16,28-5-12 0,-6 0-11 0,6-3-12 15,8 0-9-15,5 0-13 0,-1-3-18 0,2 4-23 16,1-3-23-16,-4 1-26 0,1-3-22 15,1 3-1-15,-5-3-3 0,-2 2-7 16,-2-2 6-16,-3-4 14 0,-1-4-11 16,-5 1 9-16,-2-3 10 0,0-1 20 15,-6-2 0-15,-2 5 10 0,-1-1 21 0,-3 0 9 16,0 3 14-16,-3 4 7 0,2-3 4 16,-1 4-7-16,-3 4-6 0,0 1-7 0,0 3-4 15,-2 2 0-15,-2 3 9 0,7 12 5 16,-5 0 3-16,0 5 3 0,-2 10 5 15,2 1-1-15,-2 6-7 0,0 6-6 0,2 1-4 16,1-2-7-16,1 4-3 0,0-6-3 16,2 2-3-16,2-5-2 0,2-1-3 0,0-3-1 15,2-2-4-15,1-7-3 0,2-2 2 16,2-4-4-16,-3-1-4 0,4-7-1 16,-2-3-3-16,2-2 4 0,1-2-10 15,-3-4-5-15,0-3-4 0,-2-1-2 0,1-1-1 16,-2-3 2-16,-3 0 1 0,1 1-2 15,-3 0 0-15,1 2 4 0,-3 2-5 16,-1-2-1-16,1 3-1 0,0 3 1 0,-2 3 0 16,-4 0-1-16,12 6 1 0,-2 0 5 15,0 2-2-15,0 3 1 0,3-2 2 16,2 0 3-16,-2 3 1 0,5-1 0 16,2-2-4-16,-1 1-4 0,-2-3-13 0,2-1-21 15,0-2-25-15,-2 0-29 0,-1 0-18 16,0-4-27-16,-4 0-17 0,1-4-13 0,-5 0-449 15,1-3 210-15,-2-1 138 0</inkml:trace>
  <inkml:trace contextRef="#ctx0" brushRef="#br0" timeOffset="30189.0929">10813 6494 93 0,'-23'-23'50'0,"4"5"22"0,0 0 0 16,1 6 3-16,2 0 0 0,4 5-4 16,-1-3-8-16,4 2-7 0,1 1-10 0,1 1-22 15,1 1-24-15,4 1-25 0,2-1-36 16,0 5-147-16,8-6 70 0,1 2 47 15</inkml:trace>
  <inkml:trace contextRef="#ctx0" brushRef="#br0" timeOffset="30677.9161">10954 6235 174 0,'0'0'178'16,"6"-1"-13"-16,-6 1-13 0,0 0-11 15,10 5-1-15,-4 0 1 0,-1 7-5 16,1 1-4-16,3 8-3 0,1 2-8 0,-1 6-9 15,-1 1-11-15,4 8-11 0,0 6-6 16,0 4-6-16,-2-1-9 0,1-2-6 0,-2-4-7 16,-3-3-5-16,3 0-5 0,-3-2-6 15,0-1-3-15,-2-6-2 0,3-2-5 16,-3 1 1-16,-1-6-5 0,-1-1-5 16,2 0-1-16,-2-2 0 0,0 0-3 0,-2-1 3 15,0 2-5-15,0 2 0 0,-2-3-1 16,2 0 0-16,-2 0 0 0,0-1-2 15,0 0-1-15,2-3 1 0,-2-4 3 0,2 3 16 16,-3-5 18-16,3-1 4 0,-2-1-2 16,2-6-2-16,0-1-7 0,0 0-5 15,0-20-1-15,0 3-4 0,2-5 4 16,-2-9-12-16,5-9-5 0,-1-3-1 0,0-7-6 16,4-2-5-16,5 2-2 0,0 2-3 15,1 5-1-15,5 1 0 0,-1 10-5 0,-2 3 0 16,4 4-2-16,-4 6-1 0,1 6 0 15,0 3 0-15,-2 7 2 0,-3 0-3 16,2 7 1-16,-2 2 2 0,-4 4 2 16,1-1 1-16,-5 4 2 0,-4-1-1 0,-2 3 2 15,-4 3-2-15,-1-3 2 0,-3 2-2 16,2-2-9-16,-4-4-21 0,2 1-28 0,2 0-37 16,-1-5-42-16,5 1-43 0,-2-4-26 15,4-2-23-15,2-2-541 0,0 0 263 0,0 0 172 16</inkml:trace>
  <inkml:trace contextRef="#ctx0" brushRef="#br0" timeOffset="31491.4438">11461 6317 112 0,'4'-20'157'0,"-2"5"17"15,-2 4 9-15,2 1-3 0,-2 3-11 16,2 1-17-16,-2 2-18 0,0 4-16 16,0 0-7-16,0 0 4 0,12 12-2 0,-8 1-8 15,2 4 1-15,0 4-9 0,3 6-5 16,-1 3-6-16,1 4-7 0,-1 3-8 15,3 3-5-15,-3-4-7 0,0 0-5 0,2-2-4 16,-2-4-5-16,0-2-4 0,-2-6-4 16,3-2-4-16,1-7-13 0,1-2-7 0,0-5-8 15,1-4-4-15,2-4-4 0,-2-2 1 16,0-3-1-16,1-3-2 0,-2-1 0 16,-1-1 2-16,1-2 1 0,-3 0-2 15,-2-2 2-15,2 3 3 0,-4 0 4 0,0 2 4 16,0 3-3-16,-2 0-3 0,2 1-1 15,-4 3 0-15,2 0-1 0,-2 4 2 0,0 0-2 16,0 0 3-16,8 17 1 0,-3-8 0 16,4 1 0-16,1-1 0 0,5 1 4 15,2-3-5-15,4 4-1 0,3-5-9 16,3-4-9-16,0 3-8 0,-2-5-1 0,7-2-5 16,-2-3 0-16,-1-1 5 0,1 0 4 15,-2-5 2-15,-3 4 7 0,-3-3 9 16,-4 2 13-16,-2 0 6 0,-2-2 5 0,-6 2-1 15,-1 1 2-15,-3-1-3 0,-4 2-4 16,0 6-1-16,-8-7-2 0,-1 5 0 0,9 2-2 16,-16 4-2-16,4 0-1 0,2 1 0 15,-2 3-1-15,1 1 1 0,2 3-2 16,1-3 3-16,2 1-2 0,-1-1 0 16,5 1 0-16,0-3 0 0,2 4-1 0,2-4 2 15,2-1-2-15,3-3-1 0,-1 1 0 16,0-2-4-16,3 1-1 0,0-3-3 0,-9 0-2 15,20-5-1-15,-9 4-1 0,0-2 0 16,-3 0 0-16,0 1-1 0,3-2-1 16,-3 3-2-16,-1-4 2 0,0 5-2 0,-1-1-1 15,-6 1 2-15,14 0-1 0,-8 1 1 16,4 4 1-16,0-3 2 0,0 3 2 16,3-2-1-16,0 3 3 0,2 0-1 15,-3-2 1-15,4-1 1 0,0 1-3 0,3 1-4 16,-2-4-1-16,0 1-2 0,0-2 3 15,-4 0 2-15,3-2-1 0,2-2 1 0,-2 1 1 16,-1-3-3-16,-2 0 0 0,2 0 7 16,-3-1-1-16,-1 0 2 0,-2 1-1 15,1-3 1-15,-2 4-2 0,1 0 2 16,-3 0-1-16,1-1-1 0,-1 2 0 0,1 1-4 16,-1 1 0-16,-2-1 0 0,-4 3 2 15,0 0 3-15,20 5-4 0,-14-2 4 16,2 1 2-16,0 2-4 0,3 0 4 0,-2-2 0 15,3 1 0-15,-1 1-5 0,1-3-25 0,2 0-32 16,-2 0-37-16,2-3-36 16,4-3-26-16,1 1-23 0,-3-4-471 15,4 0 223-15,2-2 147 0</inkml:trace>
  <inkml:trace contextRef="#ctx0" brushRef="#br0" timeOffset="32115.0714">13330 4713 31 0,'0'-20'264'0,"2"5"-2"16,1 4-13-16,-1 0-21 0,0 1-22 15,2 0-22-15,0 3-18 0,5-3-18 0,1 1-17 16,3 2-13-16,4-1-11 0,0-1-12 15,2 7-11-15,2-3-11 0,1 4-6 16,0 1-8-16,0 4-7 0,3 3-4 0,1 2-3 16,0 7-5-16,-4-1-3 0,-1 6-5 15,1 2-1-15,-6 3-4 0,-2 3-2 16,-4 3 0-16,-2 6 2 0,-6 2-1 16,0 0 3-16,-6 6 0 0,-2 3 4 0,-2 3-5 15,-4-2 2-15,4 1-5 0,-2-4-5 16,-1 0 3-16,5-8-5 0,-3 1 1 0,5-3-2 15,2-6 1-15,0 0-1 0,4-1 0 16,0-4-3-16,4-2-1 0,1 1-5 16,1-2 1-16,1-2-3 0,-1-1-2 15,-2-1-2-15,3 4 0 0,-2-7-2 0,-1 6-1 16,-2 0 0-16,-2 3 0 0,0 3 0 16,-4 1 1-16,-2 5 2 0,-2 3 3 0,0-2-1 15,-2 4 0-15,2 1 4 0,2-3-4 16,2 1 3-16,4 1 1 0,2-1 3 15,4-2-5-15,6 6-2 0,2-2 1 16,6 1 1-16,1-4-1 0,1 1 0 0,2-1-1 16,0-2-1-16,1 2 1 0,-3-1-4 15,0-1-1-15,-4-1 4 0,-3-4-3 0,-2-2-1 16,-2 1 4-16,-5-4-1 0,-4 0 10 16,-6-4 5-16,0 3-1 0,-8 1 6 15,-5 0 13-15,-6-1-7 0,-6-3 3 0,-12 2 1 16,-5-3-4-16,-5-3-2 0,0-4-2 15,-2-3-2-15,9-4-7 0,4-1-18 16,4-5-33-16,0-4-50 0,6-3-57 0,6-1-58 16,2-5-53-16,8-3-749 0,10-2 341 15,2-4 225-15</inkml:trace>
  <inkml:trace contextRef="#ctx0" brushRef="#br0" timeOffset="32517.9105">14951 6078 60 0,'-16'-3'280'0,"0"-1"-9"0,6 4-15 15,2-2-22-15,2 0-22 0,6 2-19 16,-11-1-19-16,11 1-17 0,-4-3-15 15,4 3-11-15,0 0-7 0,0 0-9 0,35 4-13 16,-11-4-10-16,6 0-9 0,5 2-9 16,10-2-6-16,3 0-8 0,12-2-3 15,3 2-9-15,5 0-2 0,23 0 3 0,0-1-11 16,0-2-3-16,-12 3-4 0,-12-2-2 16,-1 2 5-16,-3-1 2 0,-1 1-1 15,-13 0-3-15,-3-3-2 0,-3 2-1 0,-10 1-2 16,-3 0 1-16,-4-2-1 0,-2 2-1 15,-2 0-7-15,-3 0 0 0,-2 0-5 16,-4 0-1-16,1 0-11 0,-1 0-14 0,-2 0-18 16,-1 0-24-16,-1-1-28 0,-9 1-32 15,12-5-39-15,-10 4-38 0,-2 1-31 0,3-6-30 16,-3 6-572-16,-9-10 280 0,1 2 185 16</inkml:trace>
  <inkml:trace contextRef="#ctx0" brushRef="#br0" timeOffset="33110.4992">15754 5814 10 0,'-11'-3'196'16,"3"2"-6"-16,2-3-1 0,-3 2-5 16,2 1-6-16,7 1-12 0,-10-5-10 0,6 4-11 15,4 1-15-15,0 0-13 0,-9-5-14 16,9 5-9-16,0 0-5 0,0 0-6 15,13 12-6-15,1-6-7 0,4 0-5 16,3 3-5-16,4 1-7 0,10 2-1 0,-2-3-7 16,5 2-4-16,2 0-5 0,5 3-4 15,-5-4-2-15,2-1-2 0,-3-2-4 16,1 3-1-16,-6-2-3 0,-3-2-1 0,-3 1-3 16,-2-3 1-16,-6 2-3 0,-1-2 0 15,-4-3-2-15,2 2 2 0,-7 2-1 16,4-4 2-16,-4 2 4 0,0-1 2 0,-1-1 1 15,0 1-2-15,-5 1 1 0,-4-3-5 16,10 0-1-16,-10 0-2 0,0 0 0 16,0 0-1-16,0 0 1 0,0 0-2 0,9 1-3 15,-9-1-3-15,0 0 2 0,0 0-3 16,-23 10-1-16,8-2 2 0,-6 3 3 16,-3 3 1-16,-5 0 2 0,-3 5 2 0,-2 4 3 15,-4 2-1-15,0-2 1 0,-1 4 0 16,4-2 0-16,-1-3-4 0,6 0 1 0,3-3 3 15,1-3-1-15,0 2-2 0,8-5-1 16,-1-2 5-16,6-1 15 0,-2-1 12 16,3-3 25-16,1-4-19 0,0-2 0 15,3-6-6-15,-2-2-5 0,-2-5-5 0,4-2-4 16,0-6-6-16,-1-4 1 0,5-3-5 16,-2-2 1-16,2-3-4 0,-1-3-5 15,1 0-1-15,2-1-3 0,0-1-12 0,-1 5-6 16,3 2-9-16,0 0-5 0,3 2-9 15,-1 3-12-15,0 1-17 0,-2 4-29 0,2 0-29 16,-2 4-50-16,2 2-45 0,1 3-39 16,-1 1-681-16,4-1 318 0,-4 5 210 15</inkml:trace>
  <inkml:trace contextRef="#ctx0" brushRef="#br0" timeOffset="34583.1405">17432 4901 17 0,'2'-13'178'0,"-2"5"-17"0,-2 3-20 16,2 5-15-16,0 0 1 0,0 0 7 15,-2 36-4-15,0-2 0 0,2 18-8 0,-4 29-8 16,2 8-5-16,0 5-12 0,4-1-7 15,2 1-11-15,4-3-5 0,6-5-8 16,2-6-6-16,6-4-4 0,3-7-6 0,2-8-5 16,0-15-1-16,3-11-7 0,0-5-4 15,5-5-3-15,-3-9-1 0,5-6-1 16,-5-6-2-16,-1-4-3 0,7-6 1 16,-2-8-3-16,-2-1-2 0,2-10-2 0,-3-6-1 15,-3-1 1-15,-2-5-2 0,4-17-3 16,-9 5-1-16,-8 1 1 0,0 0-3 15,-5 1-1-15,-3 7 15 0,-3 1 15 0,-2 8 8 16,2 8 3-16,-2 2-8 0,-2 3-1 16,0 9-11-16,0 3-3 0,0 6-3 0,0 0-1 15,-10 27 0-15,8-6-5 0,0 4 0 16,4 4 1-16,0 8-2 0,6 0-3 16,1-1 3-16,4 0-4 0,1 4-3 15,6-3 0-15,-2-7-1 0,3-2-1 16,3-3 0-16,2-4-3 0,-2-2 3 0,4-6-4 15,-1-5-4-15,1-4 0 0,-2-2-5 16,1-7-3-16,1-2-6 0,-1-2 2 0,3-7-7 16,-5-3-5-16,0-2 2 0,-5-4 2 15,-1-1 0-15,-5-1 2 0,-1 4 3 16,-4 2 5-16,-3 4 4 0,-2 2 8 16,-2 2-5-16,0 3-2 0,-2 7 0 0,0 3 0 15,0 0 6-15,-8 18-2 0,4 1 0 16,0 6 0-16,-5 8 3 0,5 5 0 0,-3 11 1 15,3 1 0-15,0 7 1 0,4 0 1 16,-2 0 1-16,2-2-3 0,0-9 3 16,0-2-1-16,-2-4 0 0,2-6 1 0,2-5 1 15,-2-3 5-15,0-5 3 0,0-2 6 16,0-4 0-16,0-8-4 0,-4-6-4 16,4-1-1-16,0 0-3 0,-7-23-4 0,5 2-6 15,0-5-7-15,4-8-6 0,0-7-11 16,7-8-2-16,1 1-4 0,5 1 3 0,4-1 3 15,-1 6 0-15,4 2-1 16,2 3 4-16,-3 11 3 0,0 4-1 0,2 2 3 16,-1 7-1-16,-1 4 4 0,-5 3 0 15,2 2 3-15,-6 2 2 0,1 4 5 0,-4 2 7 16,-1 0 6-16,-2 4 4 0,-4-3 5 16,-2 3 1-16,-4 1 1 0,-2 1-1 0,-2 1 0 15,-6 1-4-15,0-3-11 16,-1-2-25-16,0 1-30 0,2 0-47 0,3-2-45 15,4-3-38-15,-1-3-579 0,7 0 259 16,0 0 171-16</inkml:trace>
  <inkml:trace contextRef="#ctx0" brushRef="#br0" timeOffset="35791.6452">19381 5718 195 0,'0'-5'218'16,"0"1"-22"-16,0 4-24 0,-8-4-16 0,8 4-17 15,-21 4-17-15,6 2-15 0,-4 3-6 16,-1 5-13-16,0 1-11 0,-3 4-10 16,2 1-12-16,6-1-11 0,0 1-9 15,6-1-6-15,1-2-8 0,4-2 3 0,2 0-9 16,4-3 0-16,0-3 4 0,2-1-4 16,4-2-2-16,4-6-1 0,-2-2-1 15,5-4 3-15,-3-1-5 0,3-7 1 0,0-3 3 16,-1-2 0-16,0-7 2 0,-2-5 0 15,1-4-6-15,0-10 1 0,-3-3-1 16,-1-5 0-16,-3-1-5 0,-2-3 1 0,-2 0 5 16,-2 5 6-16,0 4 7 0,-4 10 17 15,2 1 7-15,0 7 1 0,-2 5-8 0,2 4-8 16,-5 8-5-16,3 8-1 0,-4 8-3 16,-1 11-1-16,-2 11-2 0,1 10 1 15,2 13-2-15,4 5-4 0,1 0 1 16,6 2-1-16,1 1-2 0,4-4 0 15,4 3-1-15,10 7-1 0,-3-12 0 0,2-11-1 16,0-2 0-16,5-6-1 0,-1-7-2 16,3-3 3-16,1-6-2 0,3-1 2 0,0-9 0 15,-2-1-1-15,1-4-1 0,1-4 1 16,-2 1 1-16,-3-5 0 0,0 0-1 16,-4-1 4-16,-1 0 4 0,-4-1 5 15,-4 0 12-15,-2 1 8 0,-3-3 4 0,-3 5 2 16,-4 0-9-16,-4 1-6 0,0 0-4 15,-7 2 0-15,1 1-12 0,-2 3-1 16,-4 3-1-16,0 2 0 0,2 1-4 0,-4 5 0 16,4-1-3-16,-1 2-2 0,0-1 2 15,5 0-3-15,-3 1 1 0,5-1-1 16,0-3-2-16,2 2-4 0,2-3 2 0,0 1 1 16,-1-1 0-16,6-1 0 0,-1 0 0 15,-2-6 2-15,4 4-2 0,2-2 0 0,-6-2 0 16,6 1 0-16,-6-1 0 0,10 0-3 15,-10 0-3-15,9 0-5 0,-9 0-2 16,0 0-7-16,11 0-3 0,-11 0 0 16,6 2 1-16,1 1 4 0,1-2 2 0,2 0 1 15,1 2 2-15,2-1 1 0,1-2 2 16,6-2 3-16,1-2 0 0,2 0 2 0,2-4 1 16,3-2 1-16,2-4 3 15,-1-1 2-15,1-4 5 0,4-6 2 0,-3-2 1 16,-1-2-1-16,-2-5-2 0,-1-3 1 15,-3-4-2-15,3-16-1 0,-6 8-1 16,-6 0 0-16,-4 5 0 0,-3 3 3 0,-4 6 8 16,-1 2 7-16,-1 4 4 0,-4 4-3 15,2 4-6-15,-5 5-4 0,1 2-7 0,-2 4-2 16,-3 9 3-16,-2 6-4 0,-3 9 0 16,-4 8 1-16,2 9 1 0,-3 5-1 15,4 5 0-15,0 0-2 0,3 3-1 0,5-4-1 16,0-3 0-16,5 1 0 0,4-1-1 15,1-6 1-15,3-1-3 0,3 0 3 0,3-1 2 16,1-8-3-16,2 1 2 0,4-6 0 16,0-2-2-16,4-3 1 0,1-5 1 15,1-1-1-15,-1-5-4 0,-2-2-4 16,4-3-5-16,1-3-1 0,-3-1-2 0,-1-3 2 16,0 2-2-16,-4-7 0 0,1 4-3 15,-6-1-2-15,-1-4-2 0,-4 2-3 16,-1 4 3-16,-2-4 2 0,-4 5 1 0,0-1-1 15,-2 1 1-15,0 1 1 0,0 3 2 16,-2 1-2-16,2 0-1 0,-2 0 2 16,2 6 2-16,0 0 2 0,0 0 1 15,0 0 0-15,0 0 4 0,0 0-1 0,17 14 3 16,-8-7 0-16,1 1 3 0,3 0-2 16,-1 1 2-16,4-1 0 0,2 3-1 0,-3-1 1 15,2 0 0-15,0 0 3 0,-2 1-3 16,0-3 1-16,-5 3 1 0,3-3 2 15,-4 1 8-15,1 0 3 0,-4 1 3 16,-1-2 3-16,-3 1 0 0,0 0 0 0,-4 1-4 16,-2-1 2-16,-3-1 0 0,3 2-3 15,-4-3-7-15,-3 2-17 0,0-3-27 0,-1 0-32 16,-1-2-35-16,-4 0-28 0,0 0-34 16,0-4-31-16,-2 0-38 0,-3-4-497 15,0-4 249-15,-2-2 164 0</inkml:trace>
  <inkml:trace contextRef="#ctx0" brushRef="#br0" timeOffset="36038.987">20965 5184 81 0,'0'0'157'0,"13"0"-23"0,-13 0-58 16,11 0-80-16,-11 0-147 0,0 0 51 15,4-6 34-15</inkml:trace>
  <inkml:trace contextRef="#ctx0" brushRef="#br0" timeOffset="55461.0695">8424 7653 165 0,'-5'-3'148'0,"5"3"-10"0,-10 16 7 0,2 4-7 16,0 15-7-16,-6 12-3 0,0 28-7 15,-1 7-12-15,4 1-9 0,0 8-7 0,7 1-5 16,2-1-6-16,6 1-3 0,7-3-9 15,4-6-6-15,8-9-2 0,7-7-4 16,6-12-6-16,6-9-4 0,-1-16-2 16,-2-10-4-16,1-9-6 0,3-9-1 0,-1-4 1 15,7-10 0-15,-1-7-7 0,16-11-1 16,-9-9-1-16,-4-3-6 0,-5-8-2 16,-3-4-1-16,-9-9-4 0,-6-5-3 0,-10-1 2 15,-3-3-4-15,-6 13-3 0,-7 6 3 16,0 10 10-16,-4 3 6 0,0 10 8 15,-2 3-1-15,-3 5-3 0,0 8-4 0,-1 9 0 16,-2 8-4-16,0 6 0 0,-4 9-1 16,4 7-3-16,-1 7 2 0,3 2-4 15,2 6 2-15,3-1-2 0,3 4 1 0,7-2-1 16,1 5 0-16,5 0-2 0,1-4 4 16,6-1-6-16,1-6 2 0,0 1-7 15,2-3-14-15,-1-6-25 0,2-4-24 0,0 1-31 16,2-6-33-16,-3-7-22 0,1-5-27 15,-2-3-17-15,0-1-11 0,-1-5-444 16,0-2 218-16,0-3 144 0</inkml:trace>
  <inkml:trace contextRef="#ctx0" brushRef="#br0" timeOffset="55711.6652">9542 8607 903 0,'8'-18'-30'15,"-2"3"28"-15,-2 4 20 0,1 1 19 16,-3 3 11-16,0-1-4 0,0 2 2 0,2 2-4 16,0 1-6-16,-4 3-3 0,13-3 0 15,-2 3-3-15,-1 4-2 0,6 2 0 0,-2 4-3 16,3 1-1-16,0 3-6 0,0 2 5 15,-1 2-4-15,-2 3 6 0,-2 1-3 16,-2 2 7-16,-3-1 9 0,-5-2 11 16,-2-2 13-16,-2-3 10 0,-2-2 8 0,-3-1 4 15,-1-5 5-15,0-4-5 0,2-4-3 16,6 0-1-16,-18-10-11 0,12 2-8 16,2-5-5-16,2-2-6 0,2-4-7 0,2-2-5 15,6-3-6-15,2-1-10 0,8-1-18 16,3 0-32-16,2-1-42 0,4 6-44 15,9-2-45-15,-4 7-61 0,0 1-454 0,-1 3 229 16,-1 3 151-16</inkml:trace>
  <inkml:trace contextRef="#ctx0" brushRef="#br0" timeOffset="57194.9958">11114 8056 88 0,'-2'-12'217'0,"0"3"-11"0,-2-1-19 0,-5 4-13 15,1 3-13-15,-7 1-16 0,-4 4-9 16,-7 6-7-16,-5 0-7 0,-7 9-11 0,-5 2-9 16,3 4-8-16,2-1-11 0,2 3-6 15,9-2-8-15,5-1-6 0,8-2-8 16,10-4-2-16,4 2-4 0,8-1-7 15,6 1-9-15,8-5 2 16,5 2-2-16,1-2-5 0,-3-1-5 0,3-1-1 0,-5-1-1 16,-2-1-2-16,-1 3-4 0,-10-3-1 0,-2 4-3 15,-6 1 1-15,-6 1 3 16,-8 5 2-16,-10 5 5 0,-8 5 2 16,-5-2 8-16,-1 2-4 0,-9 12 0 0,7-7-3 15,8-6-2-15,9-1-2 0,2-1 0 0,4-7-2 16,7 3-2-16,6-4-1 0,4 2-1 15,6-2-2-15,5 0 1 0,6-3 0 0,8-2-5 16,3-2-10-16,0-2-23 16,1-7-20-16,1 2-19 0,2-5-16 0,0-5-8 15,5-2-7-15,-4-5-3 0,1-1 1 16,-2 0 12-16,6-8 2 0,-3 0 10 0,-8 0 5 16,-2-2 8-16,-1 0 13 0,-3 1 18 15,-1-2 26-15,-8 5 21 0,1 1 13 16,0 4 12-16,-5 1 12 0,1 1-1 15,-3 1-7-15,0 1-4 0,0 2-6 0,0 5-4 16,0 1-5-16,0 2 3 0,-8 0-4 16,15 8-3-16,-8-3-3 0,1 5-2 0,-1 1-1 15,1 2-1-15,0 3 0 16,-1-3-2-16,0 2-2 0,-1 1 1 0,2-2-4 16,-4-1 1-16,0-1-2 0,2-4-1 15,-3 0 6-15,1-2 1 0,1-5-2 0,-5-1-2 16,0 0-1-16,0 0 0 0,14-9-1 15,-7-1-1-15,1 0-3 0,-2-4-6 16,5-2 6-16,0-1-2 0,1 0 1 0,1 0-4 16,2 0 3-16,-3 1-3 0,1 5 0 15,2 1 0-15,-2 3-2 0,-1 1 2 16,2 4-1-16,-2 2-1 0,0 4 3 0,1 2-1 16,-2 4-1-16,-1-1 0 0,-1 1 2 15,-3 3 0-15,0-2 0 0,1 1 0 16,-2-4 2-16,-1 1-2 0,0 0 1 0,-2-3 3 15,2 0-4-15,-2-2 1 0,-2-4 1 16,0 0-2-16,0 0-1 0,12-11 0 16,-5 5 0-16,2-5-1 0,-1 3-4 0,3-4 3 15,1 0 2-15,3-1-7 0,0 2 4 16,-1 1 0-16,6 1-2 0,-3 1-2 16,0 4-3-16,0 1 1 0,-1 1-4 0,4 4 0 15,-4-1-2-15,4 5-5 0,1-2 3 16,2 4 1-16,0-3 0 0,3 1-4 15,1 0 9-15,3-2-2 0,0-1-2 16,1-1 7-16,-1-2-3 0,2 0 2 0,-1-2 2 16,-1 0 2-16,-2-2 2 0,-5-1-1 15,-2 1-2-15,-4-3 5 0,-3 1-1 0,2-2 10 16,-8 2 0-16,-4 1 2 0,0-1-2 16,-4-2 2-16,-4 2-2 0,0 3-1 15,-2-1-2-15,-2 0 1 0,-2 4-4 16,0-1 1-16,10 1 0 0,-21 5-3 0,13-1 3 15,-3 3-2-15,2 1 0 0,1-2-2 16,2 3-2-16,2-1 1 0,2 0-3 0,2-1-2 16,2 1 5-16,0-2-5 0,4-1 2 15,0-1 5-15,0 0-1 0,3-2-2 16,2-2 2-16,-1-2-1 0,1 0 0 16,-3 0 3-16,3 0-2 0,0-2 0 15,-1-2-1-15,-2 3 3 0,1-1-1 0,0 0-5 16,-3 2 5-16,0-1-2 0,-2 1-1 0,-4 2-1 15,11 0 2-15,-11 0-1 0,8 3-1 16,-1 3 1-16,-3-2 1 0,3 1-2 16,-1 1 2-16,0 0-1 0,4 0-4 15,-1 0 8-15,4-1 0 0,1-1 1 0,1 0-5 16,3-2 5-16,-4-2 0 0,1 0-1 16,2 0-2-16,0-5 4 0,-2 2-2 0,2-3-5 15,-5-1 5-15,4-1 1 0,-2-2-4 16,-2 1 2-16,2 0-1 0,-4-1 0 15,0 1-1-15,1 1 1 0,-1 0-1 16,-3 0-1-16,0 3 0 0,1 1 2 0,0 2 1 16,0 2 0-16,-8 0 2 0,20 4 1 15,-12 0-2-15,5 2 1 0,-3 1 1 16,3 1 0-16,0-1 1 0,-1-1 0 16,2 2-3-16,0-1 2 0,-3-1-19 15,-1 0-23-15,3-3-37 0,-2 0-29 0,-3-3-38 16,0 0-44-16,-8 0-22 0,12-10-437 0,-10 4 219 15,-4-3 145-15</inkml:trace>
  <inkml:trace contextRef="#ctx0" brushRef="#br0" timeOffset="57290.8983">12920 8304 249 0,'-15'-23'15'0,"2"2"5"0,2 2 8 0,3 3 1 16,2 2-2-16,2 2-2 0,4 1-8 16,0-1-18-16,2 0-21 0,2-1-110 15,4 0 45-15,0-3 29 0</inkml:trace>
  <inkml:trace contextRef="#ctx0" brushRef="#br0" timeOffset="57497.3808">13002 7906 39 0,'11'-31'47'0,"-3"5"26"16,-1 1 23-16,1 4 19 0,-2 1 14 0,1 4 4 16,-1-2-1-16,0 5-5 0,-2-1-12 15,3 7-6-15,0 3 18 0,-1 6 0 16,-6-2 6-16,14 17-10 0,-3 0 3 0,0 8 1 16,1 9-1-16,3 9-6 0,2 7-4 15,0 19-11-15,-3 1-6 0,2 1-9 16,-8-10-6-16,-2-7-12 0,1-2-7 0,-1 0-4 15,-2-4-7-15,1-6-5 0,-1-3-8 16,0-3-24-16,-1-8-36 0,1-3-41 16,-2-4-40-16,2 1-49 0,2-7-79 0,-2-3-596 15,0-4 281-15,0-3 184 0</inkml:trace>
  <inkml:trace contextRef="#ctx0" brushRef="#br0" timeOffset="58377.0817">15816 7460 35 0,'-3'-7'212'0,"1"1"-16"0,2 0-17 16,0 6-11-16,0 0 5 0,0 0 12 0,-7 26 3 16,5 1 1-16,0 11-3 0,-2 12-9 15,0 9-3-15,-2 21-6 0,-1 7-10 16,-1 4-17-16,2-5-9 0,-1 3-13 0,3-10-11 15,-1 0-10-15,1-12-10 0,4-15-7 16,0-4 1-16,0-4-23 0,0-2-2 16,0-5 5-16,2-4-7 0,-2-5-5 0,0-4 0 15,0-6-2-15,0-2 0 0,-2-8-12 16,0-3 0-16,-4-5-7 0,6 0 1 16,-22-16-11-16,4 0-1 0,-10-7-9 15,-5-8-2-15,-19-11 4 0,-3 1-9 0,-2 3 0 16,-2 7 5-16,-3 4-1 0,4 10-1 0,3 9 5 15,1 3-5-15,8 5 2 0,1 0-2 16,12 4-7-16,3 0 7 0,4 3 4 16,12 1-3-16,8-1 0 0,6 1 9 15,10-1-7-15,9-1 3 0,8 0 2 0,10-4-3 16,7 0-1-16,9-4 2 0,9 0-3 16,21-6 0-16,2-1 0 0,-2-1-6 0,-3-3 7 15,-13 1-5-15,-15 1-3 0,-3 1 6 16,-9 1 0-16,-2 1 6 0,-11 1 4 15,1 0-3-15,-5-1-4 0,-3 3-12 0,-4-1 19 16,-2-2-11-16,-4 4-18 0,-2-2-40 16,-2 0-42-16,1 0-55 0,-3 0-57 15,2 3-60-15,-1-2-877 0,3-1 388 16,-1-2 257-16</inkml:trace>
  <inkml:trace contextRef="#ctx0" brushRef="#br0" timeOffset="60689.5938">17149 8101 73 0,'0'0'127'15,"0"-5"-1"-15,0 5-3 0,0 0-6 16,0 0-7-16,-4-5-3 0,4 5-4 16,-2-5 0-16,2 5-5 0,0 0 2 0,0 0-13 15,0 0-5-15,-18 10 3 0,8 7 1 16,-7 6 6-16,0 9-2 0,-4 8 3 0,1 3-1 15,-2 19-8-15,2-7-3 0,10-5-7 16,1 1-5-16,9-5-3 0,4 2-6 16,11-1-3-16,5-7-3 0,10-3-5 15,5-9 0-15,7-5-5 0,7-8-2 0,-2-9-4 16,2-6-2-16,6-8 2 16,1-3 3-16,17-11 0 0,-6-5 4 0,-5-7 1 15,-5-3 0-15,-7-5-3 0,-5-5 0 0,-9-5-5 16,-8-5 1-16,-12 3-5 0,-9 7 0 15,-9 1-2-15,-7-4-3 0,-5 3 1 16,-18-12-2-16,-8 8-5 0,-11 8 0 0,-4 9-4 16,-7 6-3-16,5 12-1 0,2 7-2 15,6 7-3-15,2 2 1 0,-5 10 1 16,3 1-7-16,7 6-6 0,3 4-15 0,13 0-18 16,4 4-22-16,7 2-28 0,7-2-29 15,6 0-34-15,6 0-29 0,9 4-25 16,3-4-25-16,8 0-589 0,4-3 277 15,1-4 183-15</inkml:trace>
  <inkml:trace contextRef="#ctx0" brushRef="#br0" timeOffset="61002.1052">17906 8113 36 0,'13'-7'149'0,"0"2"-14"0,2 4-5 16,-3 2-13-16,4 4-8 0,-2 2-1 15,1 2-12-15,2 5-2 0,0 1-8 16,1 8-6-16,0 2-4 0,-4 0-8 0,2 1-5 16,-2 3-3-16,-5-4-7 0,-1-1-2 15,-2 1 1-15,-2-4 5 0,-1 0 5 16,-3-2 10-16,-3-2 5 0,-1-1 7 0,0-3 6 16,-2-5 0-16,0-2 1 0,-1-4-6 15,7-2-6-15,0 0-7 0,-14-13-5 16,9 4-6-16,7-4-7 0,1-6-12 15,5-4 1-15,2-2-6 0,5-6-14 0,0 0-19 16,4 0-25-16,3 1-31 0,-2 3-22 16,4 2-29-16,-3 4-37 0,3 4-37 15,-6 3-31-15,1 3-465 0,-2 3 229 0,0 5 151 16</inkml:trace>
  <inkml:trace contextRef="#ctx0" brushRef="#br0" timeOffset="61748.9573">18819 8176 51 0,'-6'-6'168'0,"-6"3"-13"16,-2-1-8-16,-7 4-10 0,-2 4-6 16,-5 1-14-16,-5 5-5 0,-4 5-14 0,-1 4-6 15,-2 2-13-15,4 4-9 0,2-2-5 16,9-2-9-16,3-1-3 0,3-3-6 0,7 1-2 15,6-3-5-15,3-5-8 16,6-1 5-16,1-3-8 0,6-3-2 0,3-4 0 16,6-1-3-16,2-6-1 0,3-5-6 15,1-6 1-15,3-4 0 0,0-6 3 0,2-6 4 16,-4-4-1-16,7-14-2 0,-3-4 4 16,-2-5-4-16,-11 7-3 0,-5 4-4 0,-3 0 1 15,-4 1 3-15,-1 8 13 0,-4 2 5 16,0 8 10-16,-2 3 4 0,-2 4-6 15,-1 3-5-15,-4 6-4 0,1 7-5 16,0 6-2-16,-5 9-3 0,0 7-1 0,0 9-1 16,1 6-2-16,4 7-2 0,-2 5-1 15,8 0-3-15,2 1 2 0,8 2-2 16,2 4-2-16,6-3 0 0,8-3 1 16,3-4-2-16,15 9-6 0,-1-14 2 0,-7-7 1 15,4-4-3-15,-4-6-1 0,-1-4-1 16,1-4 0-16,-4-2-2 0,2-4 1 0,-5-1-6 15,1-3 2-15,-5-1 4 0,1 1-2 16,-6-6 0-16,0 4 1 0,-4-2 0 16,-1-1-2-16,-5 2-1 0,-1 1-2 15,-3 0-1-15,-2 4 0 0,-2 1 0 0,0 0-1 16,0 0 1-16,-11 15-1 0,7-4 2 16,2 0 0-16,0 1-1 0,2 4 0 15,2-1 3-15,0-2 0 0,5 3 0 0,-1-3 0 16,3 1 4-16,-1-6-3 0,4 2 0 15,0-3 2-15,2-3-1 0,1-4-1 16,0 0 0-16,0-4 0 0,1-1-1 16,2-5 2-16,0 1-1 0,0-3 1 0,-2-1-3 15,1 0 2-15,-2 0-1 0,-2 1-4 16,-3 0 6-16,1 3-2 0,0 2 0 0,-1 1-4 16,-2 2 4-16,1 2 1 0,-1 2 4 15,1 3 0-15,0 3 15 0,3 1 1 16,0 2 0-16,0 0-1 0,-2 1-2 0,3 2 0 15,-1-3-3-15,3 1-2 0,0-2-6 16,2-1-16-16,0-1-27 0,4 0-40 16,0-3-39-16,6-2-53 0,3-1-61 15,0-1-552-15,2-1 266 0,5-4 175 0</inkml:trace>
  <inkml:trace contextRef="#ctx0" brushRef="#br0" timeOffset="62468.5521">20696 7758 26 0,'-2'-5'265'0,"2"1"-26"15,0 4-10-15,0 0-2 0,-10 21-10 0,3-3-11 16,3 5-13-16,-2 13-13 0,1-1-16 16,1 5-11-16,0 2-14 0,-1 8-14 15,1-7-10-15,2 1-12 0,-2-3-10 0,2-3-9 16,-2-8-9-16,2-3-4 0,0-2 10 16,0-5 11-16,0-3 5 0,0-9-11 0,-4-2-4 15,4-7-13-15,2 1-5 0,-6-21-5 16,4-1-3-16,2-9-6 0,-2-6-7 15,2-11-6-15,0-12-7 0,4-23-2 16,2 0-3-16,2 5 0 0,2 3-4 16,-2 14-3-16,3 11-3 0,-1 5 4 0,1 6-4 15,4 6-2-15,-1 2-4 0,6 2-4 16,1 6 2-16,4 7-1 0,0 5 6 0,3 6-8 16,-2 5 1-16,-1 5 7 0,7 8-2 15,-4 10-8-15,-1 5-12 0,0 6-24 0,-4 4-30 16,1 1-32-16,-5 3-31 0,-2-1-27 15,-4 3-26-15,-5-4-43 0,-6-2-39 16,-4 3-708-16,-6 1 330 0,-7-1 218 16</inkml:trace>
  <inkml:trace contextRef="#ctx0" brushRef="#br0" timeOffset="63355.6143">20669 8250 1 0,'-26'0'82'16,"6"-1"4"-16,6-5 13 0,4 0-2 0,4-3-1 15,2-1 2-15,6 0-6 0,4-1-23 16,2-1 1-16,8-3-5 0,4 0-10 15,8-2-6-15,5 1-1 0,5-2-9 0,5-1-4 16,3 2-23-16,-1-1-11 0,-1 0-16 16,1 4-8-16,-9 0-5 0,0 1 3 15,-2 0 0-15,-3-1 5 0,-1 1 4 16,-4 2 15-16,-3 1 13 0,0 1 20 0,-4-1 16 16,-1 3 13-16,-4 2 10 0,-1-3-2 15,1 2-4-15,-3 2-17 0,0 2 7 16,-1 2 11-16,0 2 1 0,2 2 5 0,-2 4-5 15,-2-1 3-15,3 4 1 0,0 3-6 16,-3 1-2-16,3 2-5 0,-3 2-4 16,0 0-9-16,-1-3-1 0,0 2-4 0,-1-3-4 15,0-2-6-15,-2-1 0 0,2 0 0 16,-2-2 4-16,1-2 7 0,-3-6-2 16,3 1-4-16,-5-3-5 0,0 0 1 15,18-10-3-15,-9 1-4 0,-1-1-1 0,5-2-3 16,0 0-4-16,-1 2-1 0,4-3-2 15,-2 3 0-15,1 0-4 0,0 3 0 0,0 1-1 16,-1 0-1-16,0 5-4 0,-2 2 4 16,2 3-3-16,1 2 2 0,-2 5 1 15,0 1-1-15,-1 4-1 0,0 3 0 16,-4-1 0-16,0 3 1 0,-2-4-4 0,-2-2 2 16,3 0 3-16,-3 1-1 0,1-5 6 15,-3-1 12-15,0-1 7 0,0-3 5 0,0-2-7 16,-2-4 2-16,4 2-3 0,-4-2-3 15,11-12-4-15,-5 3-1 0,4-3-3 16,2-1-1-16,0-4-1 0,2 0-2 16,4 2-5-16,-4-3-3 0,3 5 3 15,1-1-5-15,-6 4 1 0,2 3-4 0,2 1-1 16,-4 4-4-16,1 1 1 0,0 4 2 0,0 0-3 16,-1 5 0-16,3-1-12 15,-2 0-4-15,3 4-7 0,2-3-5 0,1 1-2 16,1-1-4-16,4-3 3 0,-2-2 0 15,0-1 4-15,2 0 4 0,-1-4 2 0,1 0 4 16,-4-1 1-16,2 0 4 0,-5-2 2 16,-1 0 11-16,0-4 9 0,-4 3 7 15,-4 2 1-15,-1-2-2 0,-5 0-1 16,0 2-2-16,-2 4 0 0,-6-6-7 0,6 6 4 16,-11-1 2-16,11 1-3 0,-16 7 0 15,6-2 1-15,2 6 0 0,-2-2-7 0,4 1 5 16,-3-1 1-16,3 0-2 0,-1 1 0 15,5-3 0-15,-2 1-4 0,4-2 4 16,0 0-1-16,0-6-1 0,4 5 1 16,-4-5 1-16,11 0 0 0,-11 0 0 15,15-4-3-15,-15 4 2 0,14-1-2 0,-8-2 1 16,2 2 1-16,-2-1-1 0,-6 2-2 0,0 0-4 16,12 2 1-16,-8 2 3 0,-2-1-1 15,2 3 2-15,3 2-2 0,-3-1 2 16,3 3-1-16,-1-2 1 0,0-3-10 15,1 3-23-15,1-2-26 0,2-3-35 0,4 3-35 16,-2-4-42-16,0-4-31 0,2 2-504 16,2-5 240-16,-1 1 159 0</inkml:trace>
  <inkml:trace contextRef="#ctx0" brushRef="#br0" timeOffset="63598.0369">22641 8094 427 0,'2'-9'61'16,"0"-1"14"-16,-2 3 10 0,0-1 19 15,2-1 5-15,-2 2 1 0,2 1-3 0,2-1-7 16,0 0-7-16,0-1-6 0,2 2-7 15,2 0-10-15,1 1-3 0,1-1-4 16,1 2-4-16,0 3-1 0,-1-2-5 16,0 6 6-16,0 2 4 0,-4 1 3 0,-2 3-3 15,2 2-4-15,-4 5-5 0,2 0-3 16,-2 5-5-16,0-5-4 0,5 2-4 16,0-2-5-16,1 4-4 0,5-3-9 15,1-2-12-15,2-1-25 0,2-3-25 0,2-2-23 16,0-1-33-16,-1-2-35 0,3-3-26 15,-4 0-12-15,-2-3-4 0,-2-3-362 0,-3 2 182 16,-3-1 121-16</inkml:trace>
  <inkml:trace contextRef="#ctx0" brushRef="#br0" timeOffset="63978.385">23008 8218 942 0,'0'0'-49'0,"-20"-11"29"0,6 7 35 15,-8-2 35-15,-3 2 29 0,-2 0 27 16,-3-2 17-16,1 1 12 0,1-1 3 0,7 2-2 16,1-1-10-16,4 1-15 0,3-4-12 15,6 3-8-15,5-1-8 0,9 0-11 0,2-2-6 16,5 1-7-16,10-3-21 0,1 2-22 15,11 0-25-15,2-3-19 0,11 3-23 16,3-3-19-16,1-1-3 0,-2 5 0 16,-9-2 8-16,-2 2 7 0,-1 1 11 0,-9 0 11 15,-2 0 21-15,-4 0 25 0,-4 3 18 16,-3 1 6-16,-3 0 2 0,-4 2 1 0,2 2 1 16,-6 2 4-16,-2 3 8 0,0 2 5 15,2 3-5-15,-1 4 0 0,-1-2-2 16,3 4-2-16,1 3-2 0,5-2-1 15,-3-2-1-15,5 0-3 0,2-2-3 0,2-1-3 16,2-5-5-16,0-1 1 0,-1-3-4 16,-2-2-1-16,2-3-2 0,-4-3-1 15,-1 0-4-15,-2-5 0 0,-7 0-3 16,-1-1-2-16,-5-3-1 0,-5-1-4 0,-3 0 1 16,-7-3 0-16,-2 1-3 0,-2 2-1 15,0 0 1-15,0 1-3 0,2 0-12 0,2 4-15 16,5 0-23-16,-1-1-15 0,4 2-12 15,7 0-7-15,2 0-16 0,8 2-38 16,2-2-40-16,7-3-36 0,5 1-464 16,-2 1 230-16,4-1 152 0</inkml:trace>
  <inkml:trace contextRef="#ctx0" brushRef="#br0" timeOffset="64171.9458">24132 7904 161 0,'8'0'183'0,"-8"0"1"15,10 0-8-15,-10 0-13 0,12 2-12 0,-10 1-6 16,2 3-5-16,-2 0-12 0,0 3-3 16,2 3-7-16,-2 1-11 0,2 4-10 15,-2 2-6-15,2 0-10 0,1 3-7 16,0 2-7-16,-1-5-11 0,0 0-27 0,2-2-35 16,0 0-48-16,3-2-60 0,-1-3-93 15,5-3-438-15,0-1 220 0,1-2 144 0</inkml:trace>
  <inkml:trace contextRef="#ctx0" brushRef="#br0" timeOffset="64469.1272">25907 7928 161 0,'-6'-6'254'0,"2"3"-24"0,4-1-22 16,0 4-21-16,12-9-18 0,4 3-13 15,2 2-16-15,12 1-13 0,-1-2-12 0,5 3-13 16,1 1-11-16,3 1-17 0,-2 1-35 15,-1-1-51-15,-1 2-60 0,-2 3-64 16,-9-5-488-16,1 6 212 0,-10-3 141 0</inkml:trace>
  <inkml:trace contextRef="#ctx0" brushRef="#br0" timeOffset="64618.9313">25963 8218 45 0,'-11'7'244'15,"2"-3"10"-15,7-1 10 0,2-3-1 16,17 6-11-16,3-6-23 0,4 3-22 0,10-1-23 15,9-1-17-15,5-1-22 0,3 0-34 16,3 0-67-16,5-1-79 0,2-1-106 16,-1-7-619-16,-1 2 259 0,-7-2 170 0</inkml:trace>
  <inkml:trace contextRef="#ctx0" brushRef="#br0" timeOffset="65613.0676">27357 6850 127 0,'2'-14'270'15,"-2"9"-29"-15,-2 3-31 0,2 2-15 16,-16 19-15-16,-2 8-10 0,-2 15-11 0,-8 25-10 16,1 2-4-16,1 16-13 0,-2 21-7 15,5 5-14-15,9-16-8 0,-2 1-11 16,12-4-7-16,6-2-6 0,4-7-11 16,8-6-4-16,7-10-6 0,6-6-3 0,-2-17-5 15,5-11-3-15,2-8-6 0,1-9-2 16,4-7-6-16,-3-6-3 0,0-6-3 0,6-6-3 15,7-6-2-15,-9-8-2 0,-1-5-2 16,13-15-4-16,-11-6 0 0,-3-8-3 16,-4-2-3-16,-4 0 0 0,-9 7-3 15,-7 10-3-15,-3 7 6 0,-2 6 12 0,-3 2-1 16,0 6-6-16,-2 4-4 0,-4 3 1 16,-2 8-5-16,-3 6 1 0,7 0 2 0,-17 21-3 15,4 1 4-15,3 8-2 16,-3 5-1-16,2 2 3 0,5 3 0 0,2 2-4 15,2 1 4-15,4-2-1 0,4-1-2 0,5-2 1 16,6 0 0-16,0-7 0 0,6-4-5 16,0-9 1-16,5-3-4 0,-1-5-3 15,1-5-1-15,2-8-3 0,1-3-4 16,1-7-2-16,0-5 1 0,2-5-5 0,-5-8-2 16,-1-5 0-16,-5 0 0 0,-4-3 3 15,-6 7 3-15,-3 2 4 0,-1 5 3 16,0 4 2-16,-1 4-8 0,-4 3 5 0,0 7-1 15,-2 5 4-15,-2 2 7 0,0 0-1 16,-4 34 1-16,4-11-2 0,-2 6 4 16,0 10 5-16,0 4-3 0,0 2 5 15,0 8-3-15,-2 3 2 0,1-5-3 0,1 1 3 16,-2-1-4-16,2-9 2 0,-3-4 1 16,3-7-4-16,0-3 0 0,-2-1 7 0,4-8 1 15,-2-2-4-15,-2-8-2 0,2-3 0 16,-1-6-1-16,3 0 0 0,-4-15 0 15,4-2-3-15,2-4 3 0,3-8-4 16,3-7 0-16,3-8-4 0,6 3 3 0,1-2-4 16,6 5 1-16,-1 4-1 0,7 6 0 15,2 0 0-15,-5 12-4 0,-1 4 5 16,-1 2-3-16,0 9 0 0,-3 1 0 16,-4 1 2-16,-3 5 1 0,-2 1 1 15,-6 5-3-15,-3-2 1 0,-6 4 6 0,-5-1-2 16,-6 2 4-16,-4-2-7 0,-3 0 4 0,-10 3-5 15,2-7-15-15,3-1-28 0,-1-2-34 16,6-3-31-16,2-3-41 0,8-1-50 16,4-3-46-16,3-2-597 0,10-4 287 15,5-1 190-15</inkml:trace>
  <inkml:trace contextRef="#ctx0" brushRef="#br0" timeOffset="66803.4087">29074 7843 205 0,'8'-11'249'0,"-4"3"-7"15,-6 0-19-15,-2 0-15 0,-2 3-18 16,-4-1-21-16,-6 4-15 0,-4 0-17 0,-2 4-13 16,-5 6-13-16,-5 3-13 0,-2 6-8 15,-1 5-9-15,1 3-9 0,-1 1-8 16,12-3-9-16,2 1-12 0,7-3 2 0,0 0-6 16,8-3-5-16,2 0-4 0,4-4 0 15,6-3-6-15,7-5-2 0,2-3-2 16,-1-3 0-16,6-6-4 0,3-1-2 15,-2-7-1-15,6-3-6 0,1-3 5 0,2-9-4 16,-3-5 3-16,9-16-5 0,-4-4 0 16,-5 7 1-16,-5 5-2 0,-4-2 0 0,0 2-1 15,-8 7 9-15,1 1 6 16,-1 4 7-16,-3 6-5 0,-3 5-5 0,-2 3-3 16,-4 5-1-16,-2 8-1 0,-5 3 0 15,9 0-3-15,-19 15-1 0,7 2 2 0,1 4 0 16,2 4-1-16,1 3-2 0,6 3 1 15,2 1-2-15,4 5 2 0,4-3-3 16,5-1 0-16,6 6 1 0,7-7-2 16,1-1 0-16,1-9-1 0,6 2 0 0,-1-9 0 15,5-2 2-15,1-1-2 0,-1-7 0 16,4-1 1-16,-6-4-2 0,-2 0 1 0,-2-2-1 16,-4-4 12-16,-2 1 8 0,-4-1 5 15,-3-2 3-15,-4 2-4 0,-4-3-2 16,-5 3-2-16,-2-1-4 0,-6 1-2 15,2 6-2-15,-11-8-3 0,1 7-4 0,-3 2 5 16,0 6-5-16,-3-1 2 0,0 1-4 16,2 2-1-16,-1 3 3 0,2-1-6 15,0 0 0-15,5 1-2 0,0-3-2 16,4 3-2-16,-1-5 2 0,5 3-5 0,3-3 3 16,3-2-5-16,0 0-1 0,2-2-3 15,1 0-6-15,3 0-2 0,-3 0-4 0,2-2-5 16,-3-1 6-16,2 2-1 0,-3-1-1 15,2 3 0-15,-1 1 4 0,0-2-1 16,-1 3 5-16,1 0 1 0,3 1 2 16,2-1 4-16,-1 0-1 0,6-2 6 0,-2-2-4 15,3-2 3-15,4-2 2 0,5-5 0 16,-1-2 0-16,3-4 4 0,2-5-3 16,3-4 7-16,0-5 2 0,-1-3-2 15,10-14 5-15,-4-5-4 0,-1-5 1 0,-3 1 1 16,-3 0-2-16,-1-3-2 0,-8 11-2 15,-8 7 6-15,-1 5 0 0,-5 5 8 0,1 3 1 16,-4 4-4-16,-1 3-3 0,-6 7-2 16,-2 5 0-16,-7 3-1 0,9 3 1 15,-25 9-4-15,8 7 6 0,-5 3-2 16,4 7 3-16,-6 9-1 0,5 2-2 0,3 4 2 16,2 3 1-16,6-6 1 0,2 3-1 15,4 0 1-15,4-1-3 0,2-2 4 0,4 0-1 16,6-2 2-16,0-4-1 0,3-3-1 15,2-4 1-15,4-4 1 0,-1-5-3 16,1-4 1-16,2-2 0 0,2-7-4 16,1 0 4-16,0-6-5 0,1 0 1 0,-1-6 1 15,0 1-1-15,-3-4-3 0,-2-1 2 16,0-1 2-16,-5-1-4 0,0 0 1 0,-5 2-5 16,-2 1-2-16,-3 1 1 15,-1 0-1-15,-3 3-2 0,-2 2 1 0,-2 2 1 16,0 4-2-16,0 0-1 0,0 0 2 15,0 0 2-15,0 0-1 0,0 0 1 0,-2 19 0 16,2-11 0-16,2-1 3 16,2 3-3-16,0-2 3 0,2-1 1 0,-2-1-1 15,6 0 1-15,-2-1 1 0,0-2-2 0,3-2 2 16,2-1-1-16,-1 0 2 0,1-4-4 16,1 1 2-16,2-3 0 0,-2 0-3 15,4-1 3-15,-4 1-1 0,1 0 0 0,2 1-1 16,-2-1 2-16,-1 4-3 0,4-2 1 15,-4 4 2-15,3 2-1 0,3 4 1 16,-2-1 0-16,2 3 2 0,-2 4 0 16,1-3 1-16,-4 4 2 0,0 1 2 0,-5-1 1 15,0 0-5-15,-6 2 1 0,0 1 4 16,-2-2-2-16,-2-2 3 0,-4 3-14 16,0-1-22-16,-4-3-38 0,-2-1-44 15,0-3-54-15,-3 1-59 0,-2-6-653 0,0-2 297 16,-5-4 197-16</inkml:trace>
  <inkml:trace contextRef="#ctx0" brushRef="#br0" timeOffset="66946.7603">30143 7603 159 0,'-4'-11'210'0,"2"4"-16"16,4 0-22-16,6 1-18 0,5 1-14 15,4-1-15-15,9 2-14 0,1 0-31 16,5-2-57-16,8 1-80 0,-2 1-389 15,2-2 151-15,-2-2 101 0</inkml:trace>
  <inkml:trace contextRef="#ctx0" brushRef="#br0" timeOffset="72925.749">4061 3126 75 0,'-10'-7'86'0,"-1"1"-7"15,-1 3-10-15,-6 7 2 0,-7 8-1 16,-7 6-6-16,-16 20-5 0,-3 7-4 16,-4 4 6-16,2 7-12 0,6 1 3 0,1 4-2 15,7 2-6-15,4 1 1 0,7 3-11 16,7 2 3-16,8-9-6 0,9-4 0 16,6 3-4-16,11 19 2 0,8-2-10 15,7-2 4-15,7 1-4 0,12 12 2 0,7-4-4 16,2 2-5-16,1 1 5 0,0 4-3 15,-1 2 4-15,-1 5 6 0,-5 6-8 16,-1 5-4-16,-3 2 9 0,-11-1-9 16,-8 1 2-16,-12-14-1 0,-9-2-3 0,-8 1-3 15,-8 3 5-15,-14 12-3 0,-5-3 2 16,-11-2-1-16,-9-4 1 0,-7-8-2 0,-7-5 3 16,-7-7 5-16,-5-12 10 0,-4-8 3 15,9-19 7-15,2-10-1 0,4-7 5 16,14-10-1-16,9-5-3 0,7-8-1 0,10-5-8 15,2-8-1-15,9-3-4 0,9-5-2 16,11-5-8-16,8-4 2 0,10-3 0 16,11 1-1-16,17-6-1 0,6 5-1 0,-4 12-2 15,-2 7 1-15,4 9-3 0,0 6 3 16,21 19-1-16,1 14 3 0,16 32-3 16,-8 25 3-16,-2 20-1 0,8 47 2 0,-11 19 0 15,-7 21 0-15,-14 18 3 0,-4 3-2 16,-6 1 4-16,-2 1 4 0,-9-2 10 15,-1-6 8-15,-5-13 13 0,-8-42 6 0,1-9 5 16,3-10 5-16,4-10-2 0,7-5-3 16,9-10-2-16,7-8-4 0,5-12-1 15,7-11-5-15,6-17-8 0,-10-25-10 16,9-9-4-16,5-15-4 0,-8-14-18 0,14-17-32 16,4-9-47-16,15-23-57 0,-5-9-56 15,-8-20-56-15,-10-16-568 0,-12-13 275 0,-7-17 181 16</inkml:trace>
  <inkml:trace contextRef="#ctx0" brushRef="#br0" timeOffset="73979.4191">2073 10256 40 0,'-2'-3'152'0,"0"-1"-13"0,2 4-18 16,0 0-1-16,0 0 1 0,14 27 0 16,-4-3-1-16,6 10-6 0,4 8 3 15,5 21 8-15,3 1 4 0,0 5 2 0,-1 2-7 16,1-1-2-16,-4-1-7 0,2 0 2 16,0-5-1-16,-5 1-8 0,-3 0-7 15,0-10-6-15,-8-8 1 0,1-2-9 0,-3-7-7 16,1 0-5-16,-3-3-10 0,-2-6-3 15,1-4-4-15,-1 2-8 0,-2-6-4 16,2-4-3-16,-2 0-9 0,0 1-1 16,0-5 0-16,0-4-9 0,0-3-23 15,-2-6-33-15,0 0-34 0,0 0-35 0,-6-38-24 16,8 9-18-16,0-8-4 0,7-12-9 16,2-4 6-16,7-17 14 0,6-2 12 0,6 3 9 15,3 0 12-15,3 2 11 0,3 4 9 16,1 2 7-16,0 3 21 0,5 7 16 15,-5 3 5-15,-9 14 16 0,-7 7 7 16,-6 6 6-16,-2 5 3 0,-6 6 16 0,-1 4 14 16,-3 6 13-16,-6 0 10 0,-6 16 2 15,-5 3 6-15,-8 8 8 0,-10 9 4 0,-16 14-1 16,-3 3 5-16,-3-1 3 0,-5-3 3 16,1-1 7-16,5-4 0 0,1-6 1 15,11-10-1-15,8-5-3 0,7-6-5 16,4 0-5-16,4-7-7 0,5 1-6 15,-2-4-5-15,8 0-6 0,4-3-5 0,7 1-6 16,2-3-4-16,1-1-3 0,7 1-2 16,2 1-3-16,4-2-4 0,5 4-1 0,2-3-3 15,-1 2-1-15,11-1-2 0,-4 2-3 16,3 1 3-16,-1 2-4 0,0-2-1 16,-3 1 0-16,1 4-2 0,0-4-2 15,-1 2-8-15,-6 1-2 0,-4-3-15 0,1 1-16 16,-3-1-18-16,1-1-24 0,-6 0-25 15,-1-2-29-15,-2 0-21 0,2-1-29 16,-2 1-23-16,-2-4-21 0,-1-2-520 0,3-2 253 16,-2-5 167-16</inkml:trace>
  <inkml:trace contextRef="#ctx0" brushRef="#br0" timeOffset="74567.1024">3323 10712 112 0,'8'13'145'0,"3"6"-4"0,1 4-7 0,-1 2-6 15,2 1-9-15,1 3-6 0,0-1-6 16,-2 0-6-16,0 1-8 0,-1-5-5 16,0-2-9-16,-3-1-2 0,-1-3-1 15,-1-3 9-15,0-2 16 0,0-2 18 16,-1-1 13-16,-5-3-8 0,0-5-13 0,0-2-10 15,0 0-8-15,-26-15-11 0,10-2-10 16,-4-8-6-16,-4-9-9 0,-4-6-6 0,-4-14-9 16,3-3-3-16,3-4-1 0,9 8-7 15,4 3-1-15,5 1-3 0,5 5-4 16,6-7-2-16,9 2-2 0,3 5-1 0,8 4-6 16,15-9 0-16,-1 12-2 0,-3 10-2 15,2 4-3-15,-5 6 1 0,5 6 0 16,-6 3-3-16,-1 6 3 0,-1 4-4 0,0 6 2 15,-8 1 0-15,2 7-1 0,-7 2 1 16,-5 5 2-16,-4 2-2 0,-4 5 2 16,-6-3-3-16,-4 4 2 0,-7 1-2 0,-2-2 4 15,-6 4 8-15,-1-5 5 0,4-4 5 16,-2-2 6-16,5-6 1 0,3 0 3 16,-2-3-2-16,6-3 1 0,0 1-5 15,1-3-3-15,0-1-1 0,5-2 2 16,0-1-4-16,4-2-8 0,2 3 0 0,2-1-4 15,7-2 1-15,2 0 1 0,1 1-1 16,6 0-7-16,1 1 3 0,2 1-3 0,4 1 0 16,1 0 1-16,2 1 1 0,3 1-2 15,-1-1-1-15,-2 2 1 0,-1-2 0 16,-1-1-5-16,2 3 4 0,-3-3-2 0,-1 1-4 16,-3 2-15-16,0-3-28 0,-6-1-34 15,0 1-41-15,-2 1-42 0,-1 0-46 16,0 1-67-16,-4 3-643 0,-4-1 312 0,-2 0 206 15</inkml:trace>
  <inkml:trace contextRef="#ctx0" brushRef="#br0" timeOffset="74882.0859">2222 12291 113 0,'-17'11'200'0,"8"-3"-9"0,16-6 6 16,-7-2 0-16,38-8-10 0,2-9-6 0,32-15-8 16,26-15-6-16,16-11-8 0,15-9-12 15,42-17-8-15,3-3-7 0,-1-9-5 16,1 2-8-16,-7 4-8 0,9 2-14 0,-4 8-2 16,-41 21-12-16,-8 5-10 0,-11 6-8 15,-13 7-5-15,-25 11-5 0,-6 3-10 16,-19 6 1-16,-9 6-8 0,-11 2 0 0,-3 3-5 15,-3 1-5-15,-6 0 1 0,0 3-7 16,-5 2-6-16,-2 0-28 0,-6 2-40 16,-4 2-41-16,0 0-46 0,0 0-45 0,-39 10-39 15,10 5-28-15,-16 1-569 0,-22 13 279 16,-5 1 184-16</inkml:trace>
  <inkml:trace contextRef="#ctx0" brushRef="#br0" timeOffset="75200.9904">2139 12662 40 0,'-27'17'139'0,"10"-3"-10"0,9-7-4 15,10-3 17-15,10-4 17 0,12-7 10 0,16-11 0 16,27-10-7-16,31-18-5 0,18-7-6 16,16-6-2-16,43-22-3 0,7-4 1 15,4-6-3-15,-4 1-1 0,-4-2-6 16,4 4-4-16,1 1-4 0,-7 5-8 0,-39 18-6 15,-4 1-3-15,-5 5-5 0,-15 8-7 16,-6 2 0-16,-12 2-12 0,-26 14-6 0,-3 5 0 16,-17 4 4-16,-9 6 1 0,-8 4-7 15,-7 1-1-15,-1 2-3 0,-4 1-8 16,-2 2-6-16,-2 1-5 0,-1-3-7 16,-2 4-5-16,0 0-5 0,-1-1-7 0,-2 1-25 15,0 2-45-15,0 2-51 0,-4-5-54 16,1 3-67-16,-1 2-61 0,-6 1-70 0,0 0-770 15,-2 11 378-15,-9-5 249 0</inkml:trace>
  <inkml:trace contextRef="#ctx0" brushRef="#br0" timeOffset="88309.0425">8308 11222 65 0,'0'0'224'0,"0"0"-13"0,0 0-1 16,0 0-7-16,-6 31-14 0,0-6-7 0,2 3-10 15,-2 9-16-15,2 2-11 0,2 1-10 16,-2 2-10-16,0 2-9 0,2-2-12 16,-1-2-7-16,1-2-6 0,0-6-1 15,0-3-2-15,0-4 4 0,0 0 12 0,-1-6 18 16,3-2 19-16,0-6 5 0,-2-5-16 16,0-4-15-16,2-2-10 0,-6-16-12 0,2 0-9 15,1-12-14-15,1-12-9 0,0-7-5 16,4-10-7-16,0-2-6 0,5-18-9 15,-1 1-5-15,5-1-3 0,2 8-1 16,1 9-9-16,2 10 1 0,-2 3-4 0,5 4 0 16,2 1-6-16,4 2 6 0,3 4-10 15,2 3-1-15,3 5 4 0,1 5-3 0,-4 4 1 16,4 5-7-16,-3 4-16 0,-1 5-23 16,0 3-17-16,-1 4-27 0,-1 3-43 15,0 1-52-15,-5 6-62 0,-2 3-40 16,-4 0-799-16,-5 4 368 0,-9-1 243 0</inkml:trace>
  <inkml:trace contextRef="#ctx0" brushRef="#br0" timeOffset="88471.8167">8138 11437 167 0,'-4'6'185'0,"6"-2"0"0,-2-4-10 0,21-2-14 15,-6-2-18-15,4 0-12 0,9-1-14 16,-1-3-8-16,9 1-33 0,2-3-27 0,2 2-35 15,1 2-47-15,1-1-42 0,-4 2-45 16,-5 2-317-16,2 0 149 0,-3-1 97 16</inkml:trace>
  <inkml:trace contextRef="#ctx0" brushRef="#br0" timeOffset="89143.1407">8892 11321 46 0,'2'5'145'0,"-2"3"1"16,0 5 1-16,0 5-1 0,0 3-3 0,0 5-5 15,0 1-12-15,-2 4 4 0,4 0-8 16,-2 5-5-16,4 2-9 0,-2-2-7 0,4-2-4 16,0-1-4-16,2-5-4 0,0-3-5 15,4-5-1-15,1 1-1 0,2-7-1 16,4-3-3-16,-3-5-8 0,2-4 0 16,1-4-9-16,0-4-3 0,2-2-3 0,1-5-6 15,0-7-5-15,0-3-2 0,-3-2-3 16,-3-2-5-16,0 0-1 0,-6 5 1 0,0-1 2 15,-1 3 1-15,-2 2-3 0,-3 3-4 16,0 2-5-16,-2 3-3 0,0 2-5 16,-2 4 0-16,0 4-1 0,0 0-2 15,0 0-4-15,0 0-1 0,17 16-1 0,-6-7-7 16,-1 3 2-16,3 2-5 0,1 3 0 16,2-1-1-16,0-1-1 0,1 1 2 0,0 1-1 15,0 0-1-15,1 0 3 0,-2 0 2 16,1 0-5-16,-4-1 1 0,2-2-1 15,-5 0-1-15,3-3-4 0,-2-1-2 16,-1 0 0-16,2-3 4 0,2-1-1 0,-2-4 1 16,1-1-1-16,4-2 0 0,0-1 2 15,-1-4 0-15,2-1 1 0,3-3-1 16,-4-1 0-16,4-5 1 0,-3 3 1 0,0-5-1 16,-2-1 0-16,4-3 2 0,-3-1 0 15,-3-4 1-15,0 5-2 0,-4-1 1 16,-2 0 4-16,-2 1 6 0,-4 8-1 0,-2-4 1 15,2 3-2-15,-4 4-1 0,0 3 0 16,-6 2-3-16,2 3 1 0,0 3 0 16,6 0 0-16,-18 6-1 0,10 3 1 0,2 2-2 15,2 0 2-15,1 1-1 0,3 4 0 16,3-3 4-16,3 2-5 0,4 3 3 16,6-4-2-16,2 4-2 0,6 0 2 0,-3-2-5 15,0 1 2-15,-2 0 2 0,0-2-3 16,-2 1 3-16,-5-2 2 0,-3 1 1 15,-5 0 2-15,-6-4-2 0,-2 4 2 0,-9 0-2 16,-1 1 2-16,-6-3-3 0,0 0-4 16,-4-3-22-16,3-3-28 0,-3-1-28 15,4-2-37-15,-2-2-41 0,5-4-36 16,0-2-40-16,2-3-520 0,3-3 256 0,0-7 169 16</inkml:trace>
  <inkml:trace contextRef="#ctx0" brushRef="#br0" timeOffset="89374.0304">9888 10900 42 0,'3'-6'215'15,"-1"5"-3"-15,-2 1 2 0,0 0-13 16,-2 22-6-16,4-5-2 0,-2 2-8 16,4 10-8-16,3 3-14 0,-1 10-19 15,4 5-18-15,0 8-10 0,6 17-8 0,0-6-13 16,-1-9-7-16,3-9-10 0,-4-4-7 15,4-2-6-15,-2-2-13 0,1-9-16 0,0-3-21 16,0-3-25-16,2-2-30 0,0-6-33 16,0-6-45-16,0-1-35 0,2-5-48 15,-1-2-546-15,0-6 254 0,-2-2 167 16</inkml:trace>
  <inkml:trace contextRef="#ctx0" brushRef="#br0" timeOffset="89513.0684">10235 11393 101 0,'2'-4'142'0,"-2"4"-15"16,14-13-16-16,-2 8-7 0,3-1-21 0,4-2-22 15,0 2-39-15,3-1-56 0,-6 0-210 16,1-2 83-16,-2 2 54 0</inkml:trace>
  <inkml:trace contextRef="#ctx0" brushRef="#br0" timeOffset="89644.2467">9411 11096 57 0,'-41'-6'223'0,"11"1"-27"0,14-1-25 15,6 0-19-15,10 1-37 0,12-1-50 16,4 0-76-16,12 1-319 0,8-5 113 0,17 1 73 16</inkml:trace>
  <inkml:trace contextRef="#ctx0" brushRef="#br0" timeOffset="90078.492">12247 11144 62 0,'-22'6'227'0,"5"1"-20"0,1 5-18 15,0 8-13-15,0 8-9 0,-1 9-17 0,4 9-11 16,5 1-15-16,1 5-11 0,5 0-10 0,4-2-11 16,7 0-8-16,3 0-8 0,4-4-7 15,4-4-8-15,8-5-4 0,1-4-6 16,5-8-5-16,-2-8-4 0,4-3-2 16,-4-9 4-16,-1-5 0 0,4-2 0 0,1-7 1 15,-2-3 3-15,-3-7-6 0,3-8 8 16,-6-5-4-16,-7-6 3 0,-7-6-4 0,-5-1-3 15,-7 0 0-15,-8-4-3 0,-5-2-4 16,-14-12 0-16,-9 4 0 0,-8 6 5 16,-9 5 8-16,-4 8-3 0,-9 6-4 0,-3 6 0 15,7 9-6-15,7 10-5 0,9 4-2 16,1 3-3-16,7 5-6 0,1 3-4 16,3 5-9-16,8 1-15 0,8 3-26 0,3 7-34 15,9-3-41-15,6-1-30 0,6 7-29 16,9 5-27-16,9 3-19 0,-3-7-13 15,9 1-508-15,2-4 251 0,0-5 165 0</inkml:trace>
  <inkml:trace contextRef="#ctx0" brushRef="#br0" timeOffset="90359.9237">12545 11381 66 0,'29'-13'59'0,"-5"2"17"16,-3 0 13-16,-2 4 16 0,-2-1 21 0,0-1 3 16,-2 5 0-16,4-2-3 0,-2 1-6 15,2 1-5-15,0 4-4 0,2 0-10 0,3 3-3 16,-1 0-9-16,0 7-6 0,0 2-2 15,1 1-4-15,1 7-6 0,-4-2-3 16,-2 3-11-16,-5 0 1 0,0 0-3 16,-4 0-5-16,-2 0 2 0,-3-5 5 0,-3 2 8 15,-2-5 8-15,0 0 5 0,-4-1 8 16,-1-3 2-16,-3-5 3 0,2 0-5 0,0-2-8 16,6-2-6-16,-12-9-10 0,10-1-5 15,2-3-5-15,2-7-7 0,6 0-11 16,-2-3-18-16,4-2-25 0,5 0-33 15,2-1-33-15,2 1-38 0,5 2-38 0,0 1-37 16,4 3-13-16,1 2-11 0,3 5-5 16,2 1-471-16,3 5 234 0,-6 0 154 15</inkml:trace>
  <inkml:trace contextRef="#ctx0" brushRef="#br0" timeOffset="91095.0572">13618 11257 567 0,'15'-3'50'0,"-4"0"25"0,-5-1 24 15,-2 0 11-15,-2-2 15 0,-4 1 4 0,2 5 0 16,-13-12-6-16,5 9-3 0,-9-3-6 15,0 4-2-15,-6 0-9 0,-1 2-5 16,-3 4-11-16,-1 2-9 0,1 3-7 0,-1 6-7 16,3 1-5-16,2 5-5 0,3 2-5 15,4 4-5-15,5-4-5 0,7 2-3 16,2-4-4-16,4-1-2 0,4-4 0 0,5-2-5 16,1-3-2-16,6-3 0 0,0-6-4 15,2-4 0-15,5-6-4 0,1-2-1 16,1-6-1-16,0-2-3 0,1-4-1 0,1-5-1 15,-3-4-2-15,-3-2 0 0,-1 0 1 16,-6-5-3-16,2-2 2 0,-10 3 1 16,-2-2-5-16,-4 0 2 0,-4-1 0 15,0 4 7-15,-6 4 3 0,2 5 1 0,-6 2-2 16,0 6 1-16,-1 8-3 0,-4 5 0 16,2 6 1-16,-3 6 2 0,-2 9 0 15,2 6 0-15,0 7 1 0,6 1 2 0,3 5 0 16,7 5 1-16,4 3 0 0,5 4 0 0,3 4-1 15,5-4-3-15,4-2 3 0,3-2 0 16,0-4-2-16,4-5 0 0,1-5-2 16,1-5 0-16,0-4 0 0,-1-6-3 15,-3-3 1-15,0-4 1 0,0-6-2 16,-3 0-2-16,1-4 1 0,-2 0-1 0,0-4 1 16,-6-1 0-16,-1 0 0 0,-2-1 0 0,-3-1 3 15,-4 1-2-15,-1 1-2 0,-3 1 0 16,-3 2-5-16,3 6 1 0,-10-2 0 15,10 2 0-15,-17 10 0 0,8-1-2 16,-1 4 2-16,2 5-5 0,0-3 5 0,2 2 0 16,2 0-4-16,2 2 2 0,2-4 1 15,4 1 2-15,0-1-1 0,5-4-2 16,2-1 1-16,1-3 1 0,3-1 1 16,0-4 1-16,4-4-3 0,1 0 0 0,-2-5-1 15,6 0 1-15,-3-7 1 0,-1 1-1 16,4-4-3-16,0-1 5 0,-8 0-3 0,3 0-3 15,-4 3 2-15,-2-1 1 0,1 1 0 16,-5 4 0-16,2 1-2 0,-5 4 2 16,2 1 0-16,-1 3 1 0,-7 2 10 0,13 6 0 15,-9 1 3-15,2 1 2 0,3 3 1 16,1 0 8-16,-2 1 5 0,6 1 3 16,0 1 0-16,3-1-1 0,0-4-4 0,2 3 3 15,3-5-8-15,0-1 1 0,2 0-6 16,-1-2-2-16,1-4-20 0,-2 0-37 15,4-1-43-15,-3-5-64 0,-1 3-77 0,2-5-68 16,-6 3-759-16,3-7 357 0,-6 4 235 16</inkml:trace>
  <inkml:trace contextRef="#ctx0" brushRef="#br0" timeOffset="91869.2579">8724 12966 41 0,'0'0'216'16,"0"0"7"-16,2 17-4 0,0 2-9 0,-2 7-3 15,0 4-8-15,-2 9-10 0,2 4-12 16,0 3-13-16,-2 9-16 0,2 1-13 0,0 0-12 16,2 2-11-16,-4-3-8 0,2-2-12 15,2-6-6-15,-2-4-8 0,-2-5-10 16,2-8-3-16,-2-1 0 0,2-6 31 16,-2-5 15-16,0-6-13 0,-2-6-11 0,0-6-10 15,4 0-1-15,-16-19-15 0,6 0-7 16,2-7-5-16,-1-11-10 0,1-13-2 0,1-9-9 15,5-20-5-15,7-8-2 0,5 0-4 16,3 4-3-16,5 3-5 0,8 7-3 16,2 7-3-16,3 7 1 0,-1 16-5 15,0 13 3-15,1 3-6 0,-1 10 2 0,2 8-2 16,-5 5 4-16,1 7 1 0,-2 1-3 16,-4 8 3-16,2 7 7 0,-5 4-6 0,-7 3 2 15,-2 1 3-15,-8 4 3 0,-4-1-6 16,-8 8 1-16,-6 2 3 0,-5 0 1 15,-5 0-6-15,-14 7-14 0,4-6-17 0,7-11-34 16,5-5-41-16,3-2-51 0,0-2-51 16,6-5-40-16,5 2-22 0,3-6-688 15,5 0 325-15,4-5 214 0</inkml:trace>
  <inkml:trace contextRef="#ctx0" brushRef="#br0" timeOffset="92721.6871">9266 13371 148 0,'11'0'141'0,"2"-2"-9"16,-1 4 0-16,6 2-11 0,-2 1-1 15,3 4-9-15,0-1-7 0,2 6-3 0,-3 3-3 16,-4 0-5-16,-1 2-11 0,-2 2 1 16,-3 2 2-16,-4-4-2 0,-4 0 9 0,-2 0 4 15,-4-1 5-15,2-4 2 0,-5 0 3 16,0-3-3-16,-1-3-4 0,2-2-6 15,-1-2-7-15,2-3-12 0,7-1-2 16,-10-5-12-16,8-3-7 0,2 1-8 0,4-5-6 16,2 0-2-16,3-1-6 0,2 1-3 15,3-2-5-15,-1 2-2 0,2 3-2 16,2 1-2-16,-3 2-4 0,2 2-1 16,-2 4-3-16,4 0 1 0,-2 4 0 15,1 2 1-15,2 2-3 0,0 1 2 0,3 3 1 16,0-4-4-16,4 3 0 0,-1-4 0 15,1 3-2-15,1-4 1 0,-1-3 0 0,2 2 2 16,-8-5-2-16,2 0 1 0,-1-3 1 16,-4-2-2-16,-2-4-2 0,-5 2 3 15,-6-2-1-15,0-1-1 0,-8-2 0 0,-4 2-2 16,-7-6 1-16,-4 1 0 0,0 0-3 16,-7 0 0-16,4 1-1 0,-2 3 1 15,3-1-4-15,1 1-10 0,4 4-24 16,4-1-33-16,-2 3-13 0,6 0-7 0,2 4-6 15,6 1-14-15,2-6-10 0,-2 6 2 16,18-5-9-16,4 4 0 0,3-4 6 0,7 0 12 16,2-1 6-16,4-2 8 0,0 0 12 15,1-3 6-15,-6 2 9 16,1-1 11-16,-6 3 22 0,-3 1 16 0,-2-1 21 16,-4 3 5-16,-1 2 19 0,-4 4 21 0,-2 2 22 15,2 3 7-15,-2 5 7 0,1 5 2 16,-3 2 6-16,1 3-3 0,-2 6-2 15,1 4-8-15,-2 2-5 0,0 4-6 0,2 3-4 16,-4-2-5-16,0 9-6 0,-2-6-5 16,0 0-5-16,1-5-6 0,-5-1 1 15,2-7-4-15,0 0 0 0,-2-8 0 0,0 0 6 16,0-4 6-16,-4-7-10 0,-1-5-6 16,3-5-1-16,2 0-6 0,-4-18 0 15,2 0-6-15,2-4-1 0,2-7-2 0,0-3-4 16,2-6-4-16,7-6 0 0,2-2 1 15,2 2-4-15,3 4-2 0,4 2-2 16,-3 7 0-16,0 7 0 0,2 1 0 16,-4 7 2-16,2 5 3 0,-2 3 10 15,-2 5-1-15,-5 3 6 0,1 3-1 0,-3 3 3 16,-3 2-2-16,-1 2 0 0,-6 1 0 16,-3 4-2-16,-3 0 1 0,-5 2-1 0,-1 1 1 15,-2-1-5-15,0-1-3 0,1 1-12 16,0-3-31-16,5-3-32 0,-1-3-37 15,3 0-40-15,3-2-32 0,5-3-34 16,0-3-21-16,0 0-564 0,0 0 270 0,30-11 178 16</inkml:trace>
  <inkml:trace contextRef="#ctx0" brushRef="#br0" timeOffset="93358.9662">10676 13489 35 0,'15'-7'57'0,"-5"1"10"16,1 2 6-16,-7 2 9 0,0 0 15 15,-4 2 19-15,0 0 2 0,8 9 4 16,-5-3-9-16,-6 2-9 0,6-1-9 15,-3 3-10-15,3 0-6 0,-3-1-7 0,2 3-5 16,0-4-6-16,2 3-9 0,2-4-3 16,-2 0-7-16,2 1-3 0,3-2-2 0,-2-1-4 15,-3-2 0-15,2-1-7 0,-6-2-1 16,0 0-2-16,0 0-5 0,6-7-1 16,-6 7-3-16,-10-14 0 0,-1 8-4 15,0-2-2-15,-1 0 3 0,-3 1 3 16,2 1 3-16,1-1 3 0,-1 1 4 0,4 1 0 15,1 1-4-15,-1-2-4 0,5 2 1 16,2-2-2-16,2 6-4 0,6-7 1 16,1 3-2-16,3-2-1 0,7 0 2 0,0 1-5 15,3-5-2-15,0 1 3 0,2-5-1 16,-1 3 1-16,-2-3-4 0,0 0 0 16,0 1 3-16,-4-1 3 0,-3 3 11 0,-3 0 5 15,-1 2-2-15,-3 4 1 0,-3-1-6 16,-2 2 1-16,0 4 4 0,0 0-3 15,0 0-2-15,0 0 1 0,-7 15-3 0,9-6-1 16,3 2-2-16,3 0 2 0,1 3-1 16,3-1-2-16,4 1-2 0,-2 4 1 15,1-1-2-15,2 0 1 0,0 0 0 16,-3 2-2-16,2 0-2 0,-4-2 0 0,-2 1-2 16,-3-4 2-16,-3 3-1 0,1-4 2 15,-7-1 0-15,-1-2 3 0,1-1 4 16,-2-2 8-16,-3-1 6 0,3-3 5 0,-2-3 4 15,6 0-3-15,0 0-8 0,-6-12-1 16,8 5-2-16,2-4-5 0,4 0-1 16,3-3-6-16,0 3-2 0,3-1 1 0,3 0-2 15,1 0 0-15,-4 5-3 0,5 1-1 16,-2 1 2-16,0 3-3 0,0 2 0 16,0 2 0-16,-3 2 4 0,4 2-4 15,-6 1-2-15,1 2 3 0,0 0-3 0,-3 2 1 16,1-2-3-16,-3 3-13 0,-2-3-9 15,2 1-23-15,-2-1-30 0,0 0-24 0,-2-2-19 16,0-1-22-16,0-1-30 0,0-1-27 16,-1-2-497-16,-3-2 236 0,0 0 156 15</inkml:trace>
  <inkml:trace contextRef="#ctx0" brushRef="#br0" timeOffset="93474.059">11298 13477 202 0,'-13'-16'32'0,"-1"-2"8"0,4 5 6 16,0-1 9-16,4 6 10 0,2-3-13 15,2 4-8-15,0 0-6 0,4-1-22 0,0-1-26 16,6 1-46-16,4-3-123 0,0 1 61 16,0-2 40-16</inkml:trace>
  <inkml:trace contextRef="#ctx0" brushRef="#br0" timeOffset="94366.1526">11722 12996 192 0,'-2'36'191'0,"-1"0"-14"16,6-1-14-16,-3-1-12 0,0 0-9 0,2 4-15 15,0 2-11-15,-2 2-8 0,0-2-13 16,-2 0-10-16,2-6-6 0,-2-3-7 16,-1-1-6-16,1-3-5 0,2-6-5 0,-2-2 9 15,0-2-1-15,2-3-6 0,-2-7-8 16,2-1-6-16,0-3-5 0,0-3-4 15,0 0-3-15,0 0-5 0,17-21-5 16,-9 12-3-16,3-2-4 0,0 1-1 0,-1-1-1 16,2 1-3-16,0 2-2 0,0 3-1 15,1-1-4-15,-1 6 1 0,-1 2 2 0,2 0 0 16,-1 5 0-16,-1 3-1 0,2 2 3 16,-3-1-2-16,3 2-2 0,0 0 3 15,2 3 4-15,-1-2-5 0,-2-3 3 0,2 0 0 16,0-1-2-16,1-3 0 0,2-1 0 15,0 0 0-15,3-5 0 0,-2-1 0 16,2-4-1-16,-4 1-2 0,3-1-1 0,-1-4 0 16,0 0-1-16,0-3 0 0,-4 2-5 15,-1-1 2-15,-1 1 2 0,-1 0-5 16,0 2 1-16,-3 1 1 0,-2 3-4 16,0 0 1-16,-6 3 0 0,0 0 1 0,12 6-1 15,-8-1 2-15,-2 2 1 0,0 0-2 16,2 4 3-16,0-3 1 0,0 3 2 15,5 1 1-15,-3-4-1 0,1 4 5 16,3-3 0-16,1-1 1 0,-3-1 1 0,3-3 2 16,0 0-2-16,-1-2 2 0,-2 0-1 15,1-4 1-15,-9 2-2 0,15-6 2 0,-11 1-2 16,-2-1 0-16,-2-2-2 0,0 1-2 16,-6-1-1-16,0-4-1 0,-5 4 0 15,2-3 0-15,1 0 2 0,2 2-2 16,-2-2-1-16,0 4 2 0,4-2-2 0,2-1-3 15,2 1 0-15,2 0 0 0,5-3 1 16,2 2-3-16,3 1 1 0,1 0 0 16,0-1 0-16,3 2 2 0,-1 2-2 0,3 1 0 15,-2 3-1-15,-1 0 2 0,0 4 0 16,-3 0 0-16,3 2 1 0,-4 3-1 16,2 1 1-16,-5 3 2 0,0-1-1 0,-2 1 1 15,2 1-1-15,-2 1 1 0,-2-2-3 16,0 1 1-16,0 0 2 0,-2-4 1 15,2 0 0-15,-1 1 0 0,1-2 3 0,0-1-2 16,0-3 3-16,3 0-3 0,1-3-1 16,-8 0-1-16,23-6 0 0,-7 0-2 15,-2-1 3-15,3-4-4 0,2 4 2 16,2-3-1-16,-1 1-2 0,0 1 1 0,-2 1-3 16,-2 1-1-16,-1 4 0 0,0 0 2 15,-2 2 0-15,1 2 2 0,0 2-3 16,-2 2 2-16,1 1 2 0,-1-1-1 0,-1 3 0 15,0-1-12-15,-1 0-26 0,0 1-26 16,0-1-36-16,0 0-32 0,-2-2-32 16,0 0-29-16,-3-4-473 0,1 1 227 0,-6-3 149 15</inkml:trace>
  <inkml:trace contextRef="#ctx0" brushRef="#br0" timeOffset="94502.2221">12511 13184 66 0,'-28'-20'165'15,"8"3"-9"-15,2 7-18 0,6 0-10 16,1 2-18-16,5 3-19 0,0-1-22 0,1 4-38 16,5 2-48-16,0 0-59 0,0 0-217 15,0 0 99-15,0 0 66 0</inkml:trace>
  <inkml:trace contextRef="#ctx0" brushRef="#br0" timeOffset="95017.7693">13279 13375 105 0,'-10'3'192'0,"-5"2"-22"16,-2 1-16-16,2 1-19 0,-1 2-14 0,-4 2-9 16,2 1-13-16,-2 1-12 0,1 3-14 15,5-1-14-15,0-2-7 0,4 0-12 0,2 1-4 16,4-3-5-16,0-1-6 0,4 0-1 15,2-3-1-15,4-2-7 0,0-1 5 16,4 1-5-16,1-4-4 0,2-1-3 16,0 1-1-16,1-1 3 0,-1 3-4 0,-2-3 2 15,1 0-5-15,-2 2 1 0,2 2-3 16,0-2 3-16,-1 1 2 0,3 3-2 16,0-2-2-16,0 0 1 0,0 2 1 15,4-4 7-15,3 1 5 0,0-3 1 0,2 0 4 16,3-3 11-16,2-3 9 0,1-4 15 15,1-4 11-15,0 0 9 0,-1-7 9 16,3-6 5-16,-2-7-7 0,-3-5-7 0,5-18-7 16,0-4-12-16,-5-5-5 0,-2-3-8 15,-4-5-6-15,-1 1 0 0,-6 5 11 16,-4 15 6-16,-3 9 7 0,-2 9 0 0,-1 7-12 16,-2 8 2-16,-4 6-5 0,-4 5-3 15,1 12-4-15,5-3 5 0,-15 21 2 16,7 4-3-16,-2 7-2 0,3 6-3 15,0 4-1-15,3 9-5 0,0 1 0 0,4-4 0 16,0-3-7-16,2 1-2 0,0-1-10 16,4-2-16-16,1-5-30 0,0-2-36 0,-3-8-49 15,4-1-64-15,0-2-42 0,-2-2-55 16,4-4-635-16,-2-6 310 0,2-3 205 16</inkml:trace>
  <inkml:trace contextRef="#ctx0" brushRef="#br0" timeOffset="96591.1853">15978 12655 178 0,'-4'-6'167'0,"-3"8"-8"0,1 7 7 16,-2 10 6-16,-2 12-7 0,-6 12-5 15,-5 25-7-15,0 2-13 0,0 4-8 0,-1 2-7 16,2 2-10-16,-2 0-10 0,1-1-8 15,-4-7-8-15,2 1-11 0,-1-9-5 16,1-10-6-16,2-10-4 0,0-4-7 16,-5-4-2-16,5-7-7 0,0-6-4 0,0-6-2 15,1-7-5-15,4-4-5 0,-1-6-4 16,2-4-3-16,4-3-4 0,1-7-3 16,2-3-3-16,1-1-4 0,5-2 0 15,2 1 0-15,2 1 1 0,0 1-6 0,0 1-3 16,5 3-1-16,-3 6-1 0,2 1 3 15,1 6-2-15,3 2 3 0,3 6-1 16,2-1 2-16,3 9-3 0,6-1 1 0,3 2 1 16,3 3 3-16,10 2-2 0,3-2-1 15,1-2 1-15,5-4 0 0,-3-3-1 16,-1-3 1-16,-1-2 1 0,-6-4-2 0,3 0 0 16,-3-6 0-16,-2-1 1 0,-3-2-3 15,-3-4 0-15,-6-1-1 0,-3-2-1 16,-5-1-1-16,0-4 1 0,-6 2-2 0,-4-2 3 15,-2 4-1-15,0 0-3 16,-4 2 1-16,0 1-1 0,0 5-1 0,-2 1 1 16,0 4-2-16,2 4 3 0,0 0-1 15,0 0 3-15,-8 20-2 0,8-9 1 0,2 0 1 16,4 3 0-16,3 1 2 0,0-2-2 16,5 5 1-16,1-6 2 0,4 2 0 15,0 0-2-15,3-6 3 0,-2 1 0 16,0-6 2-16,-1 2-2 0,-1-5 0 0,0 0-1 15,-2-5 1-15,0-1 5 0,-4-1-7 16,-1 0 2-16,-3-5-1 0,-4-1-2 0,-4 1-2 16,-2-3 0-16,-6 0 1 0,-7-1-4 15,-2 1 1-15,-6 2 1 0,-3 3-1 16,-1 1 0-16,-3 3 2 0,4 0-6 16,2 5-11-16,2 2-11 0,3 3-22 0,5 2-24 15,4 0-18-15,4 1-13 0,8 1-14 16,5-3 2-16,6 3 4 0,6-2 6 15,2-2 7-15,4-1 6 0,5 1 18 0,2-4-4 16,-1-2 10-16,1-1 10 16,0-3 8-16,-3-2 10 0,1-1 19 0,-4-3 12 15,-1 3 16-15,-4-4 16 0,-2 1 16 0,-3-1 11 16,-4 3 9-16,-2 1 10 0,-1-1 0 16,-3 4-3-16,1 1-4 0,-5 2-7 15,-2 3-3-15,0 0-3 0,6 14-2 16,-6-4 0-16,2 5 0 0,0 4 1 0,0 2 4 15,3 4-1-15,1 3-4 0,2 8 0 16,-2 2-4-16,4 3 0 0,0 6-4 16,0 5-3-16,-1-4-2 0,0 2-3 0,-3-2-1 15,-4-6-1-15,0-4-2 0,-2-5-1 16,0-2 0-16,-4-5-2 0,-2-5 0 16,-3-6-2-16,-4-3 0 0,3-9-1 15,-1-3-2-15,-2-8 0 0,1-3-3 0,-1-9-5 16,2-5 1-16,5-5-5 0,1 0 0 15,5-2-3-15,7-8 0 0,2 2-2 16,3-5-1-16,3 1-1 0,7 7 2 0,2 1-2 16,2 1-1-16,-1 10 3 0,1 3-3 15,2 2 0-15,-3 6 2 0,0 4 0 16,-2 3 0-16,1 4 2 0,-3 1-1 0,-2 3 0 16,2 3 1-16,-4 2-4 0,0 0-20 15,-3 1-12-15,0 1-15 0,-2-1-21 16,-1-2-22-16,-1 3-24 0,-1-2-16 15,-3-2-25-15,3-3-23 0,-5-1-17 0,-4-2-423 16,0 0 212-16,0 0 139 16</inkml:trace>
  <inkml:trace contextRef="#ctx0" brushRef="#br0" timeOffset="96870.4133">17632 13300 102 0,'0'0'134'16,"0"0"8"-16,0 0 5 0,0 0 13 16,-24 14 2-16,9-5 7 0,-3 2-4 15,0 2-5-15,2 4-1 0,0-1-8 0,6 1-7 16,1 0-3-16,9-1-1 0,5-1-8 15,5 2-10-15,10-3-12 0,6-1-13 0,11-2-6 16,3-1-16-16,2-4-38 0,5-4-69 16,1-2-93-16,-1-4-87 0,4-4-595 15,-11-1 275-15,-2-3 181 0</inkml:trace>
  <inkml:trace contextRef="#ctx0" brushRef="#br0" timeOffset="98254.0046">15860 10512 141 0,'2'13'211'0,"-4"2"-10"0,-2 7-6 16,-5 9-8-16,-2 5-10 0,-3 14-6 15,-6 24-12-15,-1 3-7 0,-4 7-14 0,0 22-9 16,-3 0-10-16,5-20-12 0,6-2-10 16,-4-5-10-16,3-7-6 0,0-4-6 15,5-14-11-15,-2-12-3 0,4-8-3 16,1-4 8-16,2-7 5 0,-1-3-9 0,2-7-5 16,1-5-9-16,2-7-2 0,0-2-5 15,4 1-6-15,-2-20-6 0,2 1-4 16,4-6-8-16,0 1-4 0,4-9-4 0,2 4-3 15,0-1 1-15,0 5-2 0,3 5-1 16,-2 0-2-16,2 9-3 0,1 1 2 16,0 7-1-16,4 3 7 0,-1 3-6 0,4 7 2 15,2 3 2-15,3 5-2 0,3-1 2 16,1 2 0-16,2-1-2 0,0-3 1 16,3-2 0-16,1 0 1 0,2-4-1 15,3-1-1-15,-3-4 1 0,-4-2-2 0,-1-4 3 16,-1-2-3-16,-2-4 4 0,2-5-4 15,-5-2 1-15,-1-4-3 0,-5-2-1 0,0-4-1 16,-6-2-4-16,-3 4-1 0,-4-1 5 16,2 3-3-16,-6 2 0 0,0 1-3 15,-2 3 1-15,0 5-3 0,-2 1 2 16,-2 6 0-16,2 3 2 0,0 0 1 0,0 0 3 16,0 19-1-16,4-8 3 0,0 4 3 15,3 1-4-15,1-1 2 0,5 4-1 0,2-2 1 16,1-2 0-16,4-2 0 0,-2-1 0 15,4-5 1-15,1 0 1 0,-3-3 0 16,-2 1 0-16,2-8 1 0,-4 1-1 16,-1-2-1-16,0-3 1 0,-4 0 3 0,-3-5-1 15,-2-1-1-15,-2 0-3 0,-6-3 0 16,-4 3-3-16,-2-2 1 0,-7 1-1 16,-4 1-2-16,0 4 4 0,-3 0-4 0,2 3-4 15,0 3-11-15,1 3-15 0,1 3-21 16,0 0-22-16,4 3-30 0,3 2-19 15,6-1-9-15,3 3-5 0,4-1-10 0,10-1 2 16,0 2-3-16,5-3 5 0,4 1 7 16,4-1 9-16,1-3 14 0,4 0 13 0,-3-4 8 15,5 0 11-15,-2-6 12 0,-1 0 20 16,-1-1 19-16,-3-3 17 0,-4-1 16 16,-2-1 21-16,-2-1 3 0,-4 2 22 15,-3-3 11-15,-3 3 8 0,-3 2-3 0,1 0 0 16,-5 2-1-16,-3 4-3 0,3 3-6 15,0 0-2-15,0 0 4 0,0 0-3 0,-11 20 2 16,9-2 3-16,2 3-3 16,2 5 2-16,5 3-3 0,0 7 2 0,3-1-4 15,2 8-2-15,2 3-2 0,-2-3-3 16,1 4-3-16,-1 2-5 0,1-3-2 16,-4-3-1-16,-3-3-5 0,-2-4 0 0,-2-4-2 15,-2-3-2-15,-2 0 2 0,-2-4 1 16,-2-4 5-16,-3-4 1 0,0-6 0 15,-1-1 1-15,-1-6 3 0,-1-6 0 0,4-4-5 16,-4-3-7-16,4-10-3 0,2-5-2 16,2-4-2-16,4-6-4 0,2-9-1 0,4-6 0 15,6 0-4-15,4 2-1 0,9-14 0 16,-2 14-1-16,2 9-2 0,-1 8-2 16,1 6 4-16,1 6-6 0,-6 4 0 15,4 7 0-15,-5 7 1 0,0 2 2 0,-2 5-2 16,3 5 2-16,-4 1 0 0,-1 5-1 15,0-2 2-15,0 2-1 0,-3 1-1 0,-1 0-5 16,2-2-18-16,-5-2-27 0,0-1-35 16,1-2-29-16,0 1-29 0,-3-5-26 15,2-4-33-15,1-2-529 0,-1-2 247 16,-8 0 164-16</inkml:trace>
  <inkml:trace contextRef="#ctx0" brushRef="#br0" timeOffset="98561.4426">17367 11339 277 0,'-6'-30'36'0,"0"8"11"0,-2 3 7 15,2 4 4-15,2 1-3 0,2 5-5 16,-2-1-7-16,2 4-10 16,2 1 3 77,0 5-5-93,2-6-15 0,258 97-319 16,-260-91 363-16,-12 9 13 63,5-3 8-63,-4 4 4 0,75 165 912 0,-31-160-944 0,8-3-46 15,1-2-47-15,3-2-50 0,-3-7-61 16,2-2-362-16,3-5 174 0,3-2 115 0</inkml:trace>
  <inkml:trace contextRef="#ctx0" brushRef="#br0" timeOffset="99095.0012">18916 10372 151 0,'15'-23'228'0,"-2"5"-16"0,2 2-17 0,1 7-16 16,2-1-17-16,-2 4-10 0,3 4-14 16,5 2-13-16,1 5-8 0,0 2-8 15,7 6-9-15,-2 8-7 0,1 8-5 16,-3 5-11-16,-3 6-4 0,1 19-7 16,-10-5-3-16,-2-3-5 0,-8 4-3 0,-6 4 0 15,-4 19 1-15,-10 1-8 0,-2-5 4 16,-5 4-3-16,-5-1 5 0,-4-2-2 0,1 0 3 15,-1-7-5-15,5-3-6 0,6-13-3 16,5-7-4-16,4-7-1 0,6 2-3 16,2-2-8-16,6 1 2 0,3-3-2 0,6 0-1 15,1 2-5-15,4 0 0 0,-4-6-2 16,1 1 1-16,0 1-4 0,-2-2-1 16,-5 0 2-16,-2 4-6 0,-6-7 7 0,-2 10-1 15,-4-1 3-15,-6 6-3 0,-6 1 4 16,-1 1 0-16,-6 17-6 0,4-11 5 15,3-4-4-15,6 1 1 0,2 0-1 16,3 2 2-16,5-4-2 0,8 4 0 0,5 0-2 16,6 17-4-16,2-3 2 0,2-11 2 15,2 8 1-15,-4-10-4 0,-1-6-1 16,-4 0 1-16,-4-3 4 0,-5-3 2 16,-3 1 3-16,-9-2-8 0,-1-1 3 0,-13 4-4 15,-11 12 3-15,-10-7-6 0,-7-3 3 16,-5-8-7-16,-4-1-17 0,7-13-21 0,5-4-41 15,-1-4-59-15,9-3-59 0,2-5-59 16,1-5-774-16,0-1 349 0,1-4 231 16</inkml:trace>
  <inkml:trace contextRef="#ctx0" brushRef="#br0" timeOffset="102545.7534">8684 15221 3 0,'2'-9'175'16,"-4"2"-6"-16,-2 1 1 0,2 0-6 0,-2 4-6 15,-3-3-7-15,-3 3-8 0,10 2-5 16,-28 15 3-16,6 7-1 0,-6 9 4 16,-15 25 1-16,1 15-3 0,-9 21-3 15,5 5-1-15,3 3-7 0,9 5-12 0,12-16-13 16,10 1-5-16,10 4-8 0,10-5-6 16,12-6-2-16,18 13-10 0,15-6-6 15,12-14-11-15,11-13-6 0,7-10-5 16,-8-19-4-16,2-13-6 0,4-7 0 0,-13-14-10 15,13-14 3-15,-8-10-9 0,-3-7 6 16,-5-7 2-16,-7-9 3 0,-5-9-3 16,-7-9-4-16,1-19 4 0,-9-11-11 0,-9-11-3 15,-7-5-5-15,-10 15-2 0,-8-8 6 16,-4 1-7-16,-12-15-1 0,-10 7 0 16,-7 9-4-16,-11 10 1 0,0 23-2 0,-11 5 3 15,-4 12-1-15,-7 6 3 0,1 11-2 16,-3 5 3-16,11 16 8 0,5 8-12 0,5 2 2 15,1 12-2-15,6 7-2 0,-4 10 12 16,7 8-5-16,-6 18-2 0,9 6 0 16,14-3-7-16,8-5-4 0,8 4-6 15,8 4-15-15,8 11-14 0,12 1-19 0,3-6-19 16,10-8-19-16,5-5-18 0,8-7-25 16,3-12-23-16,-7-8-12 0,-1-10-2 15,-5-7-5-15,3-6 8 0,6-6 8 16,0-3 12-16,-4-12 15 0,12-6 12 0,-6-7 16 15,-11 3 7-15,-8 6 19 0,-4-2 26 16,-4 7 21-16,-5-1 18 0,-3 8 19 0,-4 2 18 16,-1 3 22-16,-2 6 17 0,-3 4 19 15,-1 3 10-15,-1 9 8 0,0 1 5 16,-4 6-3-16,6 5-2 0,-4 6-4 0,-2 3-12 16,2 1-5-16,-2 1-8 0,2-3-5 15,-1-2-5-15,1-6-5 0,-3-1-5 16,3-1-2-16,-4-6 5 0,4-2 2 0,-4-4 1 15,5-3-5-15,-3-5-5 0,2-4-5 16,-6 0-2-16,22-10-4 0,-10-5-4 0,5-1-4 16,2-5-4-16,0-2-2 0,1 0 3 15,0 3-5-15,-4 0-2 0,0 6-2 16,-3 2 1-16,2 7 0 0,-2 3-1 16,-1 7 6-16,0 0-3 0,2 8 0 15,-2 4 1-15,1 3-1 0,0-2-1 0,1 2 0 16,1 4-2-16,3-3 2 0,0 0 2 15,2-4 0-15,-2 0 4 0,3-4-3 16,3-1 1-16,-1-3 0 0,4-9 2 0,-1 0-9 16,1-6 2-16,1-1-1 0,4-7-3 15,-3-6-1-15,1-9-2 0,0-4-1 16,-5-2-1-16,5-24-1 0,-12 7 0 0,-4 1-2 16,-4-2-1-16,-4-1 0 0,-6 8 2 15,0 2-1-15,-4 6 5 0,0 4 5 16,0 5 4-16,-2 8-3 0,-1 6 1 0,-2 9-4 15,1 3 3-15,0 9 0 0,-1 5 0 16,-2 10-2-16,3 2 6 0,2 11-5 16,-1 4 0-16,1 4-1 0,4 0 0 0,0-1 2 15,2 3-2-15,0 0 2 0,2-5 0 16,-2-7 2-16,0 0-1 0,2-7-3 0,-2 0-3 16,0-9 8-16,0 2-4 0,0-5-1 15,0-5-1-15,2-2-6 0,-2-6 0 16,0 0 1-16,9-14 0 0,-3 1-1 0,6-5-1 15,2 2-2-15,2-1 3 0,2 2-5 16,0-2 5-16,1 7-3 0,1 2-3 16,-2 3 1-16,4 2 3 0,-4 6-4 0,2 2 2 15,-1 6 4-15,-1 3-2 0,2-1 0 16,-4 3 3-16,2-1-2 0,1-1 0 16,-3 1 1-16,2 1-2 0,-4-5 4 0,4-1-1 15,-4-4 0-15,1-2 0 0,2 0 0 16,-2-4 0-16,-1-4 3 0,2 0-2 15,-4-8-4-15,-2 5-1 0,1-8 4 16,-4-3 0-16,-1 2-5 0,-4-3 2 0,-2-3 3 16,-4 4-3-16,-3-4 2 0,-8 4 0 15,-1 2 0-15,-6 1-5 0,-7 1-4 0,-1 3-17 16,2 4-29-16,2-1-35 0,2 3-47 16,7 2-30-16,5 3-43 0,5 0-45 15,7 0-609-15,-5 0 294 0,5 0 194 16</inkml:trace>
  <inkml:trace contextRef="#ctx0" brushRef="#br0" timeOffset="103942.817">11224 15584 67 0,'7'4'163'0,"1"2"-9"0,0 5-2 16,3 2-12-16,-2 0-12 0,1 10-13 0,1-3-10 15,-3 1-9-15,1 6-9 0,-1-6-9 16,1 4-8-16,-3-3-3 0,-2-4-9 15,2-2-6-15,-2 0 6 0,0-2 6 0,2-7-2 16,-2-1-3-16,-2-6-6 0,-2 0-4 16,6-11-7-16,0 1-6 0,0-7-3 15,1-1-6-15,1-9-2 0,1 3-6 16,2-7-3-16,-1-3 1 0,0 1-3 0,2-2-5 16,-4-1 2-16,2-3-4 0,-4 3 1 15,1-6 0-15,0-2-1 0,-1-5-3 16,-4-3-4-16,-2 2 0 0,-4-6-5 15,2 1 4-15,-3-1 0 0,-2 5 2 16,-1 1 8-16,2 10 18 0,0 6 17 0,0 7 5 16,-1 0 1-16,0 3-4 0,1 8-2 0,-2 6-3 15,-1 6 3-15,-1 4 2 0,10 0 3 16,-20 14 7-16,8 5 2 0,2 10 3 16,-4 13 0-16,4 8 2 0,2 3-3 15,-7 27-2-15,11 3-7 0,-1 0 0 0,5-2-6 16,5-1-3-16,3-3 3 0,5-6-8 15,-1-13 1-15,2-12-9 0,2-2-1 0,3-4 0 16,0-4-2-16,2-5-6 0,1-10-5 16,3-1 2-16,0-6-5 0,3-1 0 15,-3-11 0-15,5 0-11 0,-3-6 6 16,1-2-6-16,-2-4 3 0,1-4-4 0,0-2 4 16,-2 2-4-16,-5 0-1 0,-6 1 3 15,0 4-4-15,-4-1 4 0,0 1 1 16,-1 4-5-16,-5 1 2 0,0 4-4 15,-4 0 4-15,0 0 1 0,4 12 5 16,-1-3-5-16,1-2 0 0,1 4 5 0,1 0-4 16,2 3 6-16,0-6-4 0,6 4 1 15,0-2-1-15,3 1 6 0,2-4-4 0,4-1-3 16,-3 0 3-16,2-6 0 0,0 0 2 16,-1-6-7-16,3 0 1 0,-4-1 4 15,0-1-3-15,-1-5 1 0,-7 0-1 0,-4-2-3 16,2 0 0-16,-8-4-3 0,-4 5-3 15,-5-3-5-15,-6-1-2 0,-6 5-2 16,-2 2 2-16,-6 1-8 0,-3 4-10 0,-2 1-2 16,1 3-12-16,1 4-13 0,2 2-24 15,3 0-14-15,3 1-17 0,6 1-13 16,3 1 0-16,6 1-9 0,3 3-13 0,8-3-6 16,3-2-10-16,6 1 0 0,5-4 1 15,8 1 15-15,4-4 7 0,-1 0 0 16,7-1 16-16,3-5 14 0,-1-1 17 0,0-5 26 15,-5 3 29-15,1-4 29 16,-6-1 21-16,-3 1 25 0,-5-1 21 0,-4 1 18 16,-6 3 13-16,0-3 10 0,-4 8 7 15,-4-2 4-15,0 1 0 0,-4-1 2 0,2 7-2 16,0 0 0-16,0 0-3 0,-18 20-5 16,16-7-4-16,0 4-9 0,4 4-3 15,-2 10-5-15,7-3-5 0,2 3-7 0,1 7-7 16,7 2-4-16,-2 3-5 0,2 3-2 15,-1-3-7-15,2 4-3 0,-2 2-3 16,0-5-4-16,-2 2-4 0,-1 2-3 0,-5-13-8 16,1 6-1-16,-2-7-6 0,-3-7-4 15,-4 1 2-15,0-9 0 0,0-1-2 16,-4-1 0-16,1-9-4 0,1-2-2 16,0-6-4-16,2 0-11 0,0-18-8 0,7 3-14 15,1-7-16-15,6-6-20 0,6-12-11 16,3 4-2-16,2-4 2 0,14-14 9 0,-8 11 5 15,-3 8 7-15,0 1 6 0,-8 7 7 16,-1 1 7-16,-4 7 14 0,0 1 5 16,-3 5 18-16,0 0 7 0,-4 5 7 0,-2 2 9 15,0 1 6-15,0 5-4 0,-6 0 5 16,0 0-2-16,16 5 0 0,-10 1-1 16,2-4 0-16,-1 4-3 0,1 0-2 0,0-2-3 15,4-1 2-15,2 1-2 0,0-1-1 16,2-3-2-16,3-3-4 0,0-1 2 15,4-3-3-15,-1 1-2 0,-4-8 1 0,4 3-1 16,-6 1 0-16,-1-5 0 0,-2 2 4 16,-4 1 9-16,-1 3 17 0,-2 3 1 15,-2-1 3-15,0 1-6 0,-4 6 1 0,0 0-2 16,0 0 6-16,0 0 2 0,0 27-6 16,0-14 5-16,0 4 0 15,2 2-3-15,1 4-5 0,1 1 1 0,-2 4-4 16,1 0-1-16,1 3 1 0,-4 1-5 0,2 8-7 15,0-6 6-15,0 6-1 0,-2-1-2 16,-2-2 1-16,-2-1-3 0,-3 1-1 16,1-6-3-16,-7 3 2 0,-1-6-2 15,-4-5-3-15,-3-2-1 0,-4-4 2 0,-2-2-1 16,-3-9-5-16,2-2 1 0,-1 0-2 16,-3-10 3-16,2-2-6 0,3-5-13 0,1-2-33 15,6-6-36-15,0-6-52 0,12 2-55 16,6-3-94-16,10-1-681 0,0-7 328 15,8-4 216-15</inkml:trace>
  <inkml:trace contextRef="#ctx0" brushRef="#br0" timeOffset="104622.3749">15921 14641 80 0,'-4'-26'294'0,"0"7"-10"0,0 3-17 15,-3 8-19-15,1 8-10 0,6 0-5 16,-28 24-2-16,4 9 1 0,-14 24 7 0,-1 9-4 16,-11 25-5-16,4 18-6 0,1 9-15 15,1 14-13-15,5 7-14 0,-2 2-13 16,5-2-13-16,2 3-7 0,2 3-13 0,5-5-11 16,1-1-14-16,4-4-9 0,0-6-6 15,7-11-10-15,2-26-9 0,5-5-4 16,-1-8-9-16,5-19-7 0,2-6-13 0,0-14-22 15,2-6-28-15,0-4-29 0,2-1-33 16,-2-2-27-16,2-6-30 0,2-4-37 16,3-2-58-16,1-7-60 0,5-3-49 15,-2-3-953-15,5-4 436 0,2-11 288 0</inkml:trace>
  <inkml:trace contextRef="#ctx0" brushRef="#br0" timeOffset="105849.6092">17462 15065 129 0,'-10'-10'188'0,"-4"2"-13"0,-2 4-6 15,-3 7-5-15,-11 6 0 0,-10 12-6 16,-19 19-6-16,-1 15-4 0,-9 22-10 0,3 2-12 16,5 10-10-16,6 3-7 0,8-2-10 15,13-14-10-15,6-3-11 0,12-5-5 16,7-9-5-16,7-15-9 0,9-6-8 0,11 4 0 16,10-9-8-16,6-5-4 0,11-7-4 15,5-3-4-15,3-8-1 0,2-7-5 16,-7-6-2-16,8-4-3 0,-3-4-3 0,-5-5-2 15,-1-4 0-15,-5-3-3 0,-1-4-5 16,-7-4 3-16,-5 2-3 0,-6 3 1 16,-4 3 0-16,-4 2 3 0,0 3 6 15,-5 8-4-15,-3 4 1 0,-1 2-2 0,-6 4 3 16,6 12-5-16,-3 1 2 0,-1 0-1 16,2 5-2-16,0-2-1 0,5 5 1 15,-1 2-5-15,4-4 4 0,6 0-4 0,3 2 1 16,4-3-1-16,3-1-3 0,1-8 1 15,1-2 1-15,0-2 1 0,1-4-1 16,-5-1-2-16,1-1-3 0,-3-5 6 0,-4-1-3 16,0-5 3-16,-8 1 2 0,-3-2-3 15,-5 0 2-15,-4-2-2 0,-6 2 0 16,-5-4-2-16,-5 1-1 0,-4 7 3 16,-3-4-1-16,0 1-3 0,2 4 1 0,-1 1 0 15,6-1 2-15,1 2-4 0,0 2 0 16,4-2 0-16,5 2 0 0,2-2-2 15,2-1 2-15,8-1 0 0,2 2-5 16,5-5 7-16,4 3 0 0,4-1-4 0,1 2 4 16,1 1 1-16,-2 5-1 0,0-3-1 15,1 4 4-15,-2 4-4 0,4 3 3 0,-1 0-1 16,-1 8 4-16,-4-2-3 0,1 3 1 16,-2 2 0-16,0 0 1 0,-4-2 0 15,0 2-5-15,-1-5 3 0,0 0 2 0,-2-2 1 16,-2-1 0-16,-2-2 12 0,3 1 4 15,-3-7-1-15,2 0 0 0,1-2-1 16,-9 0-4-16,21-10-1 0,-7-1-3 16,4-2-1-16,-4 0 0 0,6-3-2 0,-1 3-1 15,-1-3-1-15,0 3-1 0,-4 4 0 16,-1 0-1-16,2 5 3 0,-2-2-2 0,-3 6 2 16,3 0-2-16,-2 6 0 0,1 1-1 15,-1 0 3-15,2 7-2 0,-3-1-4 16,1 1-7-16,-3-1-23 0,3 0-26 15,-2 2-27-15,1-5-25 0,-2 4-43 0,5-3-42 16,-2-1-47-16,1 0-596 0,3-4 284 16,0-1 187-16</inkml:trace>
  <inkml:trace contextRef="#ctx0" brushRef="#br0" timeOffset="106781.2777">19003 15805 7 0,'0'-11'175'16,"-2"7"-3"-16,-2-2-9 0,-4 6-12 0,8 0 3 15,-22 10-8-15,9 1-4 0,0-1-10 16,-1 6-10-16,1 1-9 0,3 2-9 16,1 1-8-16,2 1-5 0,3 0-8 15,2-3-6-15,4-2-7 0,2 5-6 0,5-7-7 16,6 0-4-16,2 1-4 0,4-5-7 16,2-1-3-16,5-7-4 0,-1-1-5 15,3-2 0-15,0-1-5 0,-1-7-1 0,5 1-4 16,-4-3 0-16,-5-2-4 0,0 2-1 15,-3-2-1-15,-3 1 0 0,-5-1 3 16,0 0 5-16,-6-1 6 0,-2 3-3 0,-2 3-1 16,-4 0 3-16,-2 7-6 0,2 1-1 15,0 0-2-15,0 0-1 0,-28 13-2 16,20-4-1-16,0 3-2 0,2 1-3 16,-3 2 2-16,5-1-3 0,1-1 0 0,1 1 0 15,4-3-1-15,3-2-2 0,1 4 0 16,3-8 0-16,5 1-1 0,2 0-1 15,0-6 0-15,5-5-1 0,1 2 0 16,0-3 0-16,2-3 0 0,2-1-2 0,3-6 0 16,-1 1 1-16,-5-6-2 0,-2 0 3 15,2 2-3-15,-8-2 2 0,0 5 0 0,-3-2 5 16,-2 5 11-16,0 1 5 0,-4 3 5 16,0 0-2-16,-1 9 0 0,-5 0 5 15,0 0 5-15,6 18 8 0,-6 0 4 16,0 2 3-16,0 7 4 0,0 2-4 15,0 5 7-15,-2 4-18 0,0 6-11 0,0-2 7 16,-1 5-14-16,1-5 6 0,-2 5-2 16,2-4 3-16,0-7-9 0,2-4-1 15,-2-3 0-15,0-2-2 0,2-10-1 0,0-1-4 16,-2-7 0-16,4-4-1 0,-2-5-5 16,0 0 0-16,0 0 7 0,14-27-7 0,-7 8 1 15,1-3-2-15,1-7-1 0,4-9 3 16,1-2-6-16,4-5-3 0,2 1 0 15,10-12 0-15,-5 12 2 0,1 11 1 16,2-3-4-16,-5 10 4 0,0 5-4 0,-4 6 4 16,0 2-1-16,-2 5 2 0,-2 4 8 15,-5 2 12-15,-3 8 9 0,-3 2-6 16,-4-1 5-16,-4 6-3 0,-3 1-3 0,-8 3-4 16,-1 1 0-16,-8 1 4 0,-3 4-7 15,1-3-5-15,-4-1-15 0,6-4-20 0,0-1-18 16,5-5-16-16,2-1-28 0,4-4-36 15,3-8-24-15,6 0-11 0,2-4-17 16,6-5-13-16,6-8-1 0,3-11 3 16,6-8 11-16,6-18 17 0,5-10 15 15,-2-3 8-15,1-3 18 0,-1 0 13 0,2 3 12 16,-5-1 32-16,-2 10 25 0,-6 14 31 16,-3 11 31-16,-4 9 18 0,-2 7 13 0,-2 2 10 15,-2 9 24-15,-2 7 18 0,0 5 4 16,-2-2 5-16,0 26 3 0,-2-5 3 15,0 9-8-15,-2 9 2 0,2 0-5 16,-2 7-16-16,2 4-2 0,-2 0-11 0,2-4-7 16,2-2-10-16,0-3-7 0,2-1-8 15,4-1-24-15,0-3-25 0,4-3-38 0,1-4-43 16,2-6-47-16,2-2-55 0,-1-4-59 16,4-4-705-16,0-9 320 0,-2 0 211 15</inkml:trace>
  <inkml:trace contextRef="#ctx0" brushRef="#br0" timeOffset="106906.0742">20182 15929 2 0,'-11'-13'145'16,"3"5"22"-16,-3-5 18 0,1 2 20 16,1 1-6-16,0-3-14 0,5 0-19 0,4-1-17 15,7-2-15-15,10-11-29 0,8 4-49 16,9-8-58-16,19-5-53 0,5-3-61 16,-4 4-403-16,5-1 176 0,0 5 117 0</inkml:trace>
  <inkml:trace contextRef="#ctx0" brushRef="#br0" timeOffset="108153.7203">21435 15412 55 0,'-10'-4'231'15,"1"1"-25"-15,2 6-14 0,7-3-8 16,-4 15-14-16,4-2-13 0,0 5-14 16,4 7-11-16,-2 1-9 0,3 2-15 0,-3 2-10 15,3 9-11-15,-1-1-6 0,-2-10-8 16,2 5-9-16,-4-5-6 0,2-1-6 16,-2-6-6-16,2 0-1 0,0-7-2 15,0 3-5-15,0-6-2 0,0-5-3 0,0 2-1 16,3-8-2-16,-5 0-6 0,13-12-1 15,-5 1-2-15,5 1-4 0,-1-6 1 16,6 1-5-16,-2-4 0 0,2-2-1 0,4 4-3 16,2 0 0-16,1-1-2 0,-1 4-2 15,1 4 3-15,-2 4-2 0,2 3 1 16,-1 0-1-16,4 7 2 0,-3 4 0 0,1 5-1 16,-2 1 3-16,2 7 0 0,-3 0 1 15,1-1-2-15,-6 1 1 0,0-3 1 16,-4 1 0-16,-1 0-1 0,-2-5 6 15,-3-6 6-15,1 4 12 0,-3-2 10 0,-2-2-3 16,0-5 1-16,0 3-2 0,-4-6-2 16,0 0-7-16,0 0 2 0,14-20-6 15,-8 10-1-15,0-6-6 0,4-5-1 0,1-1-2 16,4 0-2-16,0-3-3 0,-1 4-1 16,2 3 0-16,-2 0-4 0,-1 5 1 15,2-1-5-15,-3 7 3 0,-1 4-3 0,0 3 1 16,2 5 0-16,-1 3 1 0,-2 3-3 15,2 2 6-15,0 1-5 0,3 1-2 16,0 0 3-16,0 4-4 0,3-6 7 16,4 1-4-16,1-1 0 0,2-3-3 0,7 0 4 15,-3-1-3-15,10-3-1 0,-3-6 1 16,0 0-5-16,4 0 4 0,1-6 1 0,-4 0 1 16,-3-4-3-16,0 1-2 0,-6-1 6 15,-5 3 5-15,-4-7 0 0,0 1 7 16,-9 5 6-16,1-5 2 0,-6 6-2 15,-5-5-5-15,-2 3 0 0,-8 3 1 0,2 0-5 16,-4 4 1-16,-1 2-3 0,-2 2-4 16,-2 4 1-16,0 0 1 0,2 1 1 15,1 1-7-15,3 2 0 0,0 1 0 16,1-1-1-16,4-1 2 0,1-2-1 0,3 0-1 16,2 0-4-16,2 0 5 0,3-1 0 15,3-5 1-15,0 2-8 0,3-3-1 0,0 0-3 16,1 0-3-16,-2 0-5 0,4 0 0 15,-4 0-1-15,1 0-3 0,-1 0-6 16,-1 3 5-16,0 0 5 0,-1 0-2 16,0 4 3-16,0-2 3 0,1 5 2 0,2-2-1 15,1-6 4-15,1 4-4 0,2 0 6 16,4 0-1-16,3-6 0 0,2 0 0 16,2-7 2-16,3 1 1 0,3-1 0 15,-2-7-2-15,1-3 3 0,-3-1-4 0,2 0 5 16,-7-4-2-16,1 1 2 0,-8 6 1 15,2-2 8-15,-4 3 5 0,-1 3 1 16,-3 0 2-16,-1 3-2 0,-5 6 0 0,0 2-1 16,-4 0-1-16,5 21 1 0,-5-3 0 15,0 3 2-15,2 5 0 0,-2 6-6 16,0 2 2-16,2 4 1 0,0 4-2 0,2-1 2 16,0 1-4-16,2 6 0 0,1-9-1 15,2 1-3-15,-3 0-11 0,0-9 4 16,0-2-3-16,-2-6 4 0,1-3 4 0,-3-4-3 15,-2-10 3-15,0 1-3 0,0-7 3 16,0 0 4-16,0 0-5 0,-13-26 6 16,9 9 0-16,4-3 2 0,2-10-6 15,2-7 6-15,7-8-5 0,6-1 1 0,0-1-3 16,5 4 0-16,2 3-2 0,2 0 2 16,-1 7-3-16,-1 8 3 0,-2 5 2 0,0 7-1 15,1-1 1-15,-6 9 8 0,0 3 3 16,-5 4 4-16,2 3 4 0,-4 2 1 15,-4 7 3-15,-4-1-5 0,-4 0 0 16,-2 5-3-16,-4 1 2 0,-6 0 4 0,-4 2-11 16,-1-3-8-16,-4 0-16 0,4 1-23 15,-1-5-28-15,4-1-36 0,1-3-39 16,4 1-47-16,3-4-55 0,4-1-59 16,4-1-626-16,0-5 315 0,12 2 207 0</inkml:trace>
  <inkml:trace contextRef="#ctx0" brushRef="#br0" timeOffset="108444.0298">23721 15990 74 0,'15'-9'74'0,"1"1"18"0,-2-2 13 0,-2 3 19 16,-2-6 14-16,4 1 14 0,-2-5 7 16,3-2-7-16,0-2-10 0,2-7-16 15,-1 0-8-15,2 0-11 0,-4-2-9 0,3 3-6 16,-6 6 2-16,0 4 7 0,-3 1-2 16,-2 2-10-16,-4 3-9 0,-2 5-6 15,0-2-7-15,0 8-2 0,-6 0-6 16,6 0-1-16,0 0-7 0,0 0-4 0,6 21-3 15,2-8-5-15,4-3-2 0,0 5-3 16,5 2-4-16,0 0-2 0,-2 0-3 16,-1-2 8-16,0 4 12 0,-6-4 12 0,-4 1 15 15,-2 0 12-15,-6-1 4 0,-6 0 1 16,-8-2-21-16,-1 0-8 0,-2 1-11 16,-2-5 2-16,-3-1-7 0,1 0-10 15,4-5-26-15,-2-3-36 0,-1-3-45 0,1-5-67 16,2 0-99-16,2-4-841 0,2-2 367 15,4-3 242-15</inkml:trace>
  <inkml:trace contextRef="#ctx0" brushRef="#br0" timeOffset="109025.9637">25141 14372 132 0,'0'-6'258'0,"0"6"5"0,0 0 6 16,-14 45-5-16,5-9 0 0,-4 18-7 15,-3 25-12-15,-2 13-11 0,-3 26-35 16,-4 6-9-16,2 5-15 0,-3 7-15 0,-1-3-14 15,-1-4-13-15,0-2-12 0,-3-8-10 16,1-12-11-16,0 0-14 0,6-24-25 16,0 0-33-16,1-7-28 0,3-2-25 0,4-5-30 15,0-14-32-15,8-9-39 0,4-9-42 16,2-6-44-16,2 0-71 0,2-11-649 0,2-6 317 16,4-7 209-16</inkml:trace>
  <inkml:trace contextRef="#ctx0" brushRef="#br0" timeOffset="109551.8756">25420 15286 110 0,'11'-21'206'0,"-2"11"3"16,-1 7 11-16,-1 9-3 0,-3 4-10 16,-2 8-16-16,-2 3-16 0,2 9-16 0,-4 4-13 15,2 7-17-15,-2 8-11 0,0 0-11 16,-7 4-8-16,5-4-13 0,-2 0-8 15,2-9-10-15,-1-6-13 0,-2-6-6 0,5-1-7 16,0-6-8-16,-2-8-7 0,0-3-7 16,4-8-1-16,0-2-1 0,0 0-4 15,-4-24-3-15,4 3-3 0,0-7-2 0,2-9-3 16,2-8-1-16,0-7-2 0,5-4-3 16,-3 3-3-16,1 1 2 0,-3 11 0 0,2 2 1 15,-2 9-3-15,1 3-3 0,-1 8-1 16,0 2 0-16,2 5 2 0,1 11 3 15,4-2-1-15,-3 6 2 0,6-2-1 16,2 7 0-16,2 0-5 0,4 1 1 0,3-1-3 16,3-1-2-16,3-3 1 0,-1-2 3 15,2-4 2-15,6-2-2 0,0-7-1 16,-2 1 5-16,4-10-1 0,-4-1 0 16,0-3 0-16,-4-1 3 0,-3-4-2 0,-5 5 2 15,-3 0 7-15,-2 3 8 0,-6 2 14 16,-1 4 9-16,-1 3 1 0,-4 3-1 15,-3 5-4-15,-2 4 4 0,-2 0 0 16,0 0 6-16,-6 25-5 0,1-6 0 0,-2 7-3 16,1 1-4-16,0 9 0 0,0 3-2 15,2-1 1-15,-1 4-9 0,1 1-2 0,0-2-20 16,2 4-23-16,0-2-31 0,0-2-39 16,-1-1-32-16,3-2-38 0,3-5-36 15,1-3-32-15,0-4-518 0,4 3 256 16,-1-8 169-16</inkml:trace>
  <inkml:trace contextRef="#ctx0" brushRef="#br0" timeOffset="110058.2392">26345 15867 18 0,'11'-12'153'0,"0"-3"-4"0,2-2-11 16,-3-1-6-16,5-6-9 0,0-1-11 15,-5 2-8-15,1 0-4 0,0 2-3 16,-3 0 7-16,-4 7 4 0,0 0 6 0,-1 1-10 15,-6 4-5-15,1 2-7 0,-4 5-5 16,6 2-4-16,-17 6-8 0,6 6-6 16,3-5-5-16,0 7-7 0,-1 0-4 0,2 3-6 15,1-1-5-15,2-1-5 0,4 1-3 16,0-3-5-16,0 0-2 0,4-2-5 16,2-1-6-16,1 1 1 0,2-5-5 15,-1-2 0-15,4 0-8 0,-1-4 5 0,6-4-2 16,-2 0 0-16,0 1-2 0,0-3 1 15,-1 2-2-15,-1-2-1 0,0 0 1 16,-3 4 0-16,1-3-1 0,-3 3-2 0,1 2 2 16,0 0-1-16,-1 2 0 0,-2 3 2 15,2 3 0-15,0-2-2 0,-2 1 1 16,0 0 1-16,0 1-4 0,-2 1 4 16,0-5-2-16,3 5 2 0,-3-6 4 0,0 4 6 15,3-7 6-15,-7 0-3 0,15 0-1 16,-5-7-4-16,2-2 1 0,4-1-2 15,2-4-3-15,0 2 1 0,1 1-4 16,-3-1 2-16,0 3 0 0,0 1-1 0,-1 2-2 16,-2 2 1-16,-1 1 0 0,-1 3-2 15,2 3-1-15,-7-1 5 0,5 4-2 16,-3 0-3-16,0 1-8 0,0-1-20 0,0 1-30 16,2 1-27-16,1-2-26 0,6 1-44 15,0-1-23-15,8 2-28 0,6-7-474 16,10 2 230-16,1-3 152 0</inkml:trace>
  <inkml:trace contextRef="#ctx0" brushRef="#br0" timeOffset="110455.5239">27713 15695 16 0,'12'-11'146'0,"-5"1"10"15,-4 2 4-15,-8 3 8 0,-2-2-5 16,-3 2-5-16,-5 4-5 0,-4 2-8 0,-2 4-6 16,-5 2-10-16,-3 3-9 0,-3 3-12 15,2 5-9-15,1 2-11 0,3 2-8 16,3 2-9-16,2-2-7 0,7-1-8 15,2-1-3-15,6-3-5 0,4-3-4 0,2 1-4 16,6-5-3-16,6-2-6 0,-2-2-2 16,4-6-3-16,4 0-3 0,3-12 2 0,2 0-1 15,2-9 0-15,3-6 5 0,-1-4 4 16,7-24-1-16,-4-1-4 0,-3-4 1 16,3-15-2-16,-8 2-4 0,0-7-1 0,-4-3 0 15,-2 1 1-15,-3 0 5 0,-5 6 18 16,-4 15 6-16,-4 11 9 0,-2 10 2 15,0 8 10-15,-2 5-12 0,-4 7-8 16,-1 8-4-16,1 8-4 0,-3 8 4 0,0 9 6 16,1 8-5-16,0 12 3 0,1 14-17 15,0 7-2-15,3 3 3 0,0 21-6 16,2 6-4-16,2-6 0 0,0 2-3 16,2-11-4-16,2-12-3 0,0 1-13 0,0-6-20 15,2-1-25-15,0-9-29 0,0-3-32 16,2-2-31-16,-1-10-35 0,2-2-40 15,1 0-63-15,-4-9-708 0,2-6 333 0,0-2 220 16</inkml:trace>
  <inkml:trace contextRef="#ctx0" brushRef="#br0" timeOffset="110601.9517">27030 15276 125 0,'-28'-5'160'15,"11"2"-25"-15,11 0-27 0,6 0-39 16,0 3-78-16,21-3-191 16,-3-1 68-16,6-2 44 0</inkml:trace>
  <inkml:trace contextRef="#ctx0" brushRef="#br0" timeOffset="111922.0261">29278 15070 18 0,'-6'-2'168'16,"6"2"-9"-16,-8 12-5 0,4 1-2 15,-2 4-10-15,-2 6-4 0,1 3-11 0,-1 8-8 16,1 2-12-16,1 3-10 0,0-2-7 16,1 2-8-16,1-4-9 0,0-6-6 15,0-3-10-15,2 1-5 0,0-6 2 16,0-6-8-16,2-2-4 0,-2-5-6 15,2-4-3-15,0-4-2 0,0 0-5 0,0 0-3 16,4-27-3-16,-2 6-1 0,0-1-6 16,0-7-2-16,2-6 0 0,0-1 1 15,3 0-4-15,-5-4-1 0,2 5-1 0,-2 6 0 16,2 5-2-16,0 1-7 0,-4 2 6 16,5 8-4-16,-5 2 0 0,2 7 1 15,0 2 2-15,-2 2 3 0,0 0-2 0,15 17-1 16,-7-4 1-16,2 1-1 0,6-3 0 15,0 6 3-15,4-4 3 0,-1-3-4 16,4 2-3-16,0-6 0 0,5-4 1 0,1-2 2 16,3-2-3-16,2-10 2 0,0 1 1 15,1-7-2-15,2 0-5 0,-1-9 5 16,-2 0-3-16,0-4 0 0,-5 0-2 16,-1-5 5-16,-5 3-2 0,-4 4 5 0,-2 2 3 15,-4 4 10-15,-2 5 9 0,-3 2-5 16,-2 5-1-16,-4 7 2 0,-4 4 5 15,2 0 2-15,-10 17 1 0,1 2 2 16,-2 8-6-16,-3 1 0 0,3 6-2 0,-1 10-2 16,0 2 0-16,6 0-4 0,0-4-4 15,4-1-16-15,2-3-23 0,6 4-25 0,5-5-28 16,8-1-30-16,8 0-23 0,5-8-17 16,6-3-3-16,5-4-10 0,1-4 9 15,3-7 15-15,-5-2 13 0,2-3 13 16,-5-5 20-16,1-5 30 0,-6 3 26 0,-5-7 34 15,-1 2 29-15,-7-4 21 0,-2-2 11 16,-6 1 18-16,-5 3 10 0,-4-4 9 16,-4 4 1-16,-4-4-2 0,-4 5-1 0,-5 0-5 15,-4 0-6-15,-2 4-7 0,-1-2-7 16,2 3-8-16,-3 4-7 0,2 1-5 16,0 4-5-16,1 2-7 0,4-1-3 15,-1 5-6-15,4-2-3 0,1 0-4 16,4 1-3-16,1 0-4 0,5-3 1 0,5-2-2 15,-1 1-2-15,4-6 2 0,3 5-6 16,0-6 1-16,1 3-3 0,-2-3-1 0,4 3 1 16,-4-3-2-16,3 0-1 0,-5 0-3 15,1 2 1-15,-1 4 1 0,1-2 0 16,-1 5-1-16,2-2 1 0,0 3-1 0,0 1 0 16,0-1 0-16,3 1 0 0,6 3 1 15,-2-7 2-15,7 3-3 0,0-4 0 16,2-1 1-16,1-3-1 0,3-4-1 15,0 0-2-15,-1-7 3 0,5-1 1 0,0-1-1 16,-4-4 1-16,-3-1 1 0,-1-2 8 16,-3 0 9-16,-4 5 10 0,-4-3 10 15,-3 6 9-15,2-2-4 0,-4 3-9 16,-2 3-5-16,-2 6 3 0,-6 0 3 0,7 13 3 16,-7 1 2-16,-2 6 8 0,-1 3-3 15,-1 8-4-15,-2 5-4 0,0 4-3 0,0 5-2 16,0-1-1-16,-4 2-3 0,4-2-3 15,2-6-5-15,0 2 0 16,-2-6 1-16,1-1-5 0,3-8-2 0,0-3 3 16,0-1 0-16,0-6-3 0,2-2 0 0,0-7-5 15,0-6 5-15,0 0-8 0,0 0 3 16,4-26 0-16,2 5-3 0,1-9 1 16,3-7-1-16,6-11-4 0,6-16 0 15,10-5-1-15,2 2-4 0,2 3 2 0,4 5-6 16,2 7 5-16,1 8-1 0,-11 13-4 15,-7 7 5-15,-2 7-2 0,-3 8 0 16,-6 5 2-16,-1 4 6 0,-5 2 11 0,-1 1 1 16,-5 5 2-16,-4 4-1 0,-7 3-3 15,-1 2-2-15,-7 2 0 0,-5 2-21 16,0 3-20-16,-4-4-30 0,3 1-33 0,-1-4-34 16,4-2-44-16,4 1-47 0,6-5-45 15,1-6-745-15,7 2 342 0,4-4 225 16</inkml:trace>
  <inkml:trace contextRef="#ctx0" brushRef="#br0" timeOffset="112231.9016">31492 15508 117 0,'28'-22'180'0,"0"4"-4"16,-2-2-10-16,3-1-9 0,5-4-5 16,0-4-13-16,5 3-11 0,-4-3-10 15,-1 4-8-15,-8 6-1 0,-8 3 2 16,4-1 0-16,-10 6-8 0,-3 4-11 0,-7 0-10 15,-4 3-5-15,2 4-10 0,0 0-4 16,-19 0-5-16,19 0-6 0,-13 15-7 16,13-6-4-16,0 3-4 0,7 2-3 0,5 6-1 15,3-5-4-15,2 4-4 0,4 2 0 16,1 0-3-16,-2 2-1 0,0-6 2 16,-6 0 4-16,-1 2 14 0,-5-5 21 15,-4 0 11-15,-6 0 2 0,-6 1-12 0,-4-1-8 16,-10-1-6-16,1 0-4 0,-5-3-16 15,4-1-33-15,-4-1-38 0,5-3-40 16,1-3-48-16,8-2-56 0,2 0-53 16,6-2-625-16,4 2 294 0,0 0 194 0</inkml:trace>
  <inkml:trace contextRef="#ctx0" brushRef="#br0" timeOffset="112325.9896">31987 15486 640 0,'22'-7'31'16,"-6"-1"35"-16,-2 2 28 0,-5-1 17 0,-3 1-8 15,-1-3-11-15,1 6-6 0,-4-7-26 16,0 1-46-16,-2 0-96 0,0-1-332 15,-2-4 141-15,-2 1 93 0</inkml:trace>
  <inkml:trace contextRef="#ctx0" brushRef="#br0" timeOffset="113918.8841">7018 10208 73 0,'-47'33'83'0,"-5"7"-1"0,-5 11 3 15,-16 16-2-15,4 9-12 0,-3 5 7 0,2 4-4 16,7-1 5-16,6 3-8 0,8-3 5 16,17-5-12-16,10 2-3 0,10 6-2 0,8-4-1 15,12 3-5-15,8 1 0 0,10 17-1 16,11 2 2-16,3-6-6 0,2-2-4 15,7-4-3-15,-3-4-2 0,1 2-5 0,-5-3-1 16,-8-12-4-16,1-4 0 16,-9 1-2-16,-2-4 2 0,-5-5 2 0,-7-10 2 15,-5-5 5-15,-7-7-1 0,-7 6 0 16,-14 17-4-16,-8-5-3 0,-14 0 0 0,-10-6-2 16,-12-5-1-16,-21 5-2 0,-8-6-1 15,-6-5 0-15,-1-8-2 0,14-11-3 0,2-4 4 16,7-4-1-16,15-6 1 0,12-5 5 15,11 0 0-15,6-4-2 0,4 0-3 16,3 1-2-16,3-3-1 0,5 0-9 16,5-1 4-16,3 1-2 0,7-2-3 0,4 2 0 15,0 0-1-15,25 5 0 0,-2 3-1 16,11 9 0-16,21 16 2 0,3 11-1 0,9 24-3 16,-5 17 4-16,-7 26 5 0,-7 20-2 15,-11 18 2-15,-8 13-1 0,-12 7-1 16,-5 51-1-16,-7-40 3 0,-7 53 2 15,-7-12 3-15,-1-44 1 0,-6-3 5 0,4-8 5 16,-2-9 3-16,-2-2 3 0,8-7-1 16,2-5-6-16,6-4-1 0,4-9-2 15,10-10-2-15,12-9-2 0,10-11-4 16,9-10-12-16,3-23-18 0,9-16-27 0,9-9-44 16,6-12-44-16,10-18-97 0,-5-14-607 15,22-13 282-15,18-25 186 0</inkml:trace>
  <inkml:trace contextRef="#ctx0" brushRef="#br0" timeOffset="171130.015">19953 5660 61 0,'-8'3'115'16,"1"1"-2"-16,3 0-3 0,-2-2-11 0,2 2-2 15,4-4-8-15,-8 4-11 0,8-4-5 16,-5 1-3-16,5-1-5 0,0 0 2 16,17 4-4-16,-2-4-3 0,4-2 1 15,8-1-8-15,3 0 0 0,2-2-10 16,8-1-1-16,-2 0-4 0,4-3-5 0,-2 1-4 16,-1-1-1-16,-1 2-6 0,-2-1 2 15,-7 2-2-15,-1 1-2 0,-2 0-4 0,-6-1 6 16,-2 5 1-16,-2-4-2 0,1 4 1 15,-4-1-1-15,-2-1-3 0,-1 3-1 16,-2-1-3-16,1 0-8 0,-9 1-19 16,11 0-20-16,-11 0-27 0,10 1-24 0,-10-1-32 15,9 0-33-15,-9 0-312 0,0 0 157 16,6 0 104-16</inkml:trace>
  <inkml:trace contextRef="#ctx0" brushRef="#br0" timeOffset="172013.8393">19966 5890 83 0,'0'-4'104'0,"0"-1"-2"0,0-1 5 16,0 6-19-16,-6-12-4 0,1 5-3 16,-1 1-11-16,-3-3-2 0,1 2-8 15,-2-4-4-15,-1 4-1 0,0-3-1 0,1 4-4 16,-5-2 0-16,0 1 0 0,-2 3-2 16,1-2-1-16,-4 4 1 0,4 1-4 15,-2 1-5-15,2 1-3 0,-3 1 0 0,1 4-8 16,2-1 0-16,-2 4-2 0,4 0-3 15,-1 1-6-15,2-1 1 0,0 3-5 16,5 1 1-16,0-1-3 0,0 1-1 0,2 0-3 16,2-2 1-16,2-1-10 0,2 1 6 15,0-3 0-15,4 2 0 0,1-4-2 16,2 1 1-16,-1-3 0 0,4-3-2 0,3 2-1 16,-2-3 3-16,4 0-2 0,-3 0-1 15,0-3 3-15,2 2 3 0,-4-1-2 16,3 0-2-16,-2-2 2 0,-1 2-2 15,-1-2-2-15,1 3 2 0,-2-3 0 0,-1 2 1 16,2-2-2-16,-3 2 2 0,0-2-1 16,0 2 0-16,0 0-3 0,1-1 2 15,-2 1-1-15,-5 2 2 0,8-4 0 0,-8 4-1 16,8-4 0-16,-8 4-1 0,4-2-4 16,-4 2 4-16,0 0-2 0,0 0 2 0,0 0-5 15,17 4 4-15,-10-2-1 0,-3 2 0 16,3 0 1-16,-1-1 2 0,2 1-2 15,0 0-3-15,4 0 3 0,-2 0-1 0,2-1-2 16,1 1-4-16,2-2-1 0,-2 0 0 16,1 0-4-16,0 0-21 0,-2 0-2 15,0-2-20-15,1 0-26 0,-4-2-31 0,1-2-343 16,-1-1 155-16,-1-3 102 0</inkml:trace>
  <inkml:trace contextRef="#ctx0" brushRef="#br0" timeOffset="376105.8886">8849 17588 76 0,'0'0'75'0,"0"0"2"0,0 0-1 0,-10 0 1 16,10 0-1-16,0 0-1 0,0 0-2 15,-6 4 8-15,6-4-7 0,0 0 2 16,0 0-3-16,0 0-6 0,-7 2-2 16,7-2-8-16,0 0 5 0,0 0 8 15,0 0 3-15,21 6 6 0,-8-4 2 0,4-2 4 16,6 0 1-16,9 0-9 0,10-6-1 16,11 2 3-16,6-5-6 0,28-8-2 0,8-2-1 15,28-10-9-15,8-5-1 0,7-1-9 16,3-6 1-16,8 0-7 0,5 0-4 15,-1-5-5-15,-5 3 1 0,-4 2-4 16,-2-1-3-16,-9 8-3 0,-5-2-3 0,-11 3-3 16,-8 5-3-16,-26 3 0 0,-10 8-1 15,-16 4-2-15,-10-1-4 0,-11 7 3 16,-9 1 0-16,1-2 4 0,-5 2 3 0,-3 5 3 16,-4-5 0-16,1 4 0 0,-4-2-1 15,-4 2-8-15,-3 2 1 0,-2-4-9 16,-4 4-16-16,0 0-20 0,0 0-24 15,-28 12-33-15,11-6-26 0,-8 1-25 16,0 3-26-16,-9 3-19 0,0 4-25 0,-9-2-439 16,-1 8 219-16,-19 2 146 0</inkml:trace>
  <inkml:trace contextRef="#ctx0" brushRef="#br0" timeOffset="376397.002">9742 17917 17 0,'11'1'125'16,"8"-7"2"-16,10-1 2 0,14-9-7 0,25-5 0 15,10-11-4-15,28-12-1 0,13-3 3 16,8-3-3-16,2-3-3 0,4-1 1 16,1-1 0-16,1 1-3 0,-4 4-2 0,-4-4-8 15,-3 6-7-15,-7 5-5 0,-8 2-10 16,-25 13-5-16,-10 1-10 0,-17 6-6 15,-15 6-6-15,-6 2-1 0,-4 1-1 16,-7 5-4-16,-3-1-1 0,-4 1-5 0,0 1-5 16,-3 5-2-16,-3-4-7 15,-3 4-16-15,-1 1-27 0,1 0-35 0,-9 0-42 16,12 1-46-16,-4 4-46 0,2-4-550 0,2-1 250 16,1 0 165-16</inkml:trace>
  <inkml:trace contextRef="#ctx0" brushRef="#br0" timeOffset="377311.0359">17936 17299 139 0,'-6'6'147'15,"-1"-5"-17"-15,1 5-6 0,2-6-7 16,-3 6-3-16,3-4-6 0,4-2-1 16,-6 6-4-16,6-6-1 0,-2 7 2 0,2-7-6 15,10 0-2-15,3 0-5 0,6 0-4 16,6-6-9-16,5 3-8 0,8-3-1 16,5-6-2-16,14 4-7 0,17-6-8 15,5-3-4-15,4-1-1 0,2 2-6 0,4-2 0 16,-2 3-5-16,-2-4-7 0,-1 0 2 15,-3 0-2-15,-3 3-4 0,-1-2-2 16,-16 2-4-16,-8 7-2 0,-3-5-1 0,-1 6-2 16,-7-3 0-16,-1 3-2 0,-3 1-1 15,-4 1-5-15,-4-1-1 0,-5 1-5 16,-4 4-7-16,-2-4-7 0,-2 1-12 0,-2 3-12 16,-3-2-15-16,-3 2-14 0,-3 2-23 15,-6 0-19-15,0 0-26 0,0 0-26 16,0 0-461-16,0 0 212 0,-27 8 139 15</inkml:trace>
  <inkml:trace contextRef="#ctx0" brushRef="#br0" timeOffset="377609.0626">18341 17335 1535 0,'-15'6'-15'0,"4"0"-1"0,9-5 8 16,2-1-19-16,0 0 19 0,21 0-4 15,-4-1 12-15,7-5 12 0,5 0 16 16,9 2 8-16,4-3 6 0,13-5 7 16,3 5 4-16,3 0-2 0,0-1 8 0,21-3 1 15,-13 2 3-15,-10 4 4 0,-5-1-3 16,4 2 2-16,-11-2-5 0,-1 6 0 16,-1-4-5-16,-5 2-1 0,-4 2-7 15,-3 0-4-15,-5 0-4 0,-2-1-7 16,-3 1-2-16,-2 0 0 0,-2 0-7 0,-4 0-13 15,4 0-16-15,-6-5-15 0,1 5-30 16,0 0-35-16,-4 0-41 0,2 5-26 16,1-5-39-16,0 0-478 0,2 0 228 0,-1-5 150 15</inkml:trace>
  <inkml:trace contextRef="#ctx0" brushRef="#br0" timeOffset="378372.1821">26327 17086 97 0,'-4'-6'152'0,"4"6"-10"16,0 0-5-16,14-10-10 0,-6 5-8 15,5-1-9-15,2-2-4 0,2 2-3 16,5-2-7-16,-2 1-7 0,4 0-8 0,1-5-6 16,1 5-6-16,1-1-3 0,0 0-2 15,1 1-5-15,3-5-6 0,-1 5-4 0,-4-1-6 16,1 1-1-16,-1 1-6 0,-3-2 1 16,2 1-7-16,-4 1-3 0,-1-2-4 15,-2 2 0-15,0 1-4 0,-2-1 0 0,-1 3-2 16,0-3-8-16,-4 4-1 0,-1-3-9 15,0 0-8-15,0 4-12 0,-2-2-10 16,0 0-19-16,-1 1-21 0,-1 2-19 16,-6 0-16-16,0 0-21 0,0 0-11 15,0 0-367-15,0 0 172 0,-11 14 113 0</inkml:trace>
  <inkml:trace contextRef="#ctx0" brushRef="#br0" timeOffset="378624.5126">26204 17331 69 0,'2'2'154'16,"8"4"6"-16,1-6-5 0,6 0-7 0,4-4 2 15,5 2-10-15,6 0-7 0,6-3-11 16,-1-3-8-16,8 2-7 0,-3-1-7 0,9 0-5 16,0-1-5-16,-6 2-2 0,-1-2-6 15,-1 2 0-15,-3 1-3 0,-1-1-6 16,-7 2-12-16,0-2-3 0,-7 6-6 15,-1-6-6-15,-4 5-5 0,0-4-8 0,-3 4-7 16,-2 1-18-16,-2-3-28 16,-5 0-42-16,0 2-47 0,-2-4-46 0,-4 2-52 15,-2 3-444-15,-6-17 221 0,-4 7 147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8-02T06:36:40.2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3041 1849 159 0,'0'-1'151'0,"0"1"-13"16,-2 16 21-16,2 9 3 0,0 13 1 0,-2 18-7 16,2 28-7-16,0 6-6 0,0 6 2 15,0 8-4-15,0 4-5 0,0-2-8 16,0 22-11-16,-2-23-12 0,-1-5-6 0,-1 0-11 15,0-9-8-15,0 1-5 0,-2-8-7 16,0-4-7-16,-2-18-6 0,2-10-3 0,0-3-5 16,0-9-3-16,0-3-5 0,1-9-2 15,1-3-7-15,2-6-4 0,2-5-23 16,0-9-34-16,0-5-35 0,0 0-29 16,15-27-23-16,1-3-29 0,16-29-20 0,5-12-21 15,17-24-19-15,6-6-452 0,1-3 224 16,4 1 148-16</inkml:trace>
  <inkml:trace contextRef="#ctx0" brushRef="#br0" timeOffset="2389.6095">3523 2777 1142 0,'62'-78'-94'15,"-13"15"22"-15,-5 16 20 0,-7 10 21 16,-6 6 16-16,-1 6 8 0,-5 5 13 16,-6 5 4-16,0 6 14 0,-4 1 28 15,-5 8 10-15,-3 4 17 0,-3 5 5 16,-6 10 4-16,-9 9 4 0,-9 13-2 0,-23 16 4 16,-12 2-3-16,-17 12 5 0,-13-1 6 15,-5-5-5-15,-6-3 2 0,-2-2 5 0,5-9-4 16,17-15 1-16,4-4 2 0,8-2 3 15,16-11 2-15,7-7-2 0,13-5-5 16,4-6-16-16,5-5-10 0,9 0-2 0,1-8-13 16,6 0-7-16,8-1-3 0,6 0-11 15,5-4-1-15,3 7-5 0,7 0-9 16,2 4 1-16,-1 4-3 0,5 6-4 0,4 6-1 16,6 4 5-16,1 7-5 0,11 13 1 15,1 4-4-15,-4 4-4 0,-3 1-1 16,2 0 3-16,-3 3-1 0,-3-5-5 0,-6-9-1 15,-5-6-8-15,1-2-5 0,1-7-3 16,-1-5-1-16,1-1 2 0,-1-5 5 16,-2-6-8-16,2-4 3 0,1-4 0 0,-1-2 3 15,0-7 2-15,-2 0-4 0,-1-10 2 16,-3 1 1-16,0-3 0 0,-9 0 4 16,3 4-2-16,-6 0 0 0,-3 6 2 0,0 1 8 15,-3 5-6-15,1-1 2 0,-3 3-3 16,-2 5-2-16,3 6-2 0,-2 2 5 15,1 6-3-15,0 3 6 0,0 4-1 16,4 4-1-16,-4 5 3 0,2-2 1 0,1 1-4 16,-1 0 5-16,1 0-1 0,0-2-4 0,-1 0 0 15,0-5 4-15,4 0-3 0,-6-2 4 16,2-3-2-16,3-4 2 0,2-2 4 16,2 0 4-16,-1-8-7 0,6 0 3 15,1-3-5-15,3-3 1 0,4-4-6 0,-3-5 5 16,0 1-2-16,1 0-5 0,-3-2 1 15,1 2-1-15,-7 2-2 0,-2 3 0 16,0 5-3-16,-3 1 3 0,0 5 1 0,0 2 1 16,-1 4-1-16,2-1 0 0,-1 7 5 15,-1 0-5-15,1 4 4 0,4 0-2 16,-2 0-1-16,0 0 1 0,3 1-2 0,-1-1 4 16,2-2-1-16,-2 1 2 0,6-6 2 15,-1 0-8-15,3 1 4 0,-3-8 2 16,2-1-4-16,3-1 1 0,-3-3 1 0,3-3-2 15,-3 0 0-15,1 0 0 0,-3-7-4 16,-2 3-9-16,-2-4-1 0,0-1-2 16,-2 1-1-16,-4 4 4 0,0-1 4 0,-1 3-6 15,-4-1-4-15,4 2-2 0,-4 3-4 16,-2 0-4-16,2-1 1 0,-1 3 2 16,1 1 1-16,1 2 0 0,-1-1-2 0,-8 1 2 15,17-1 3-15,-9 1 4 0,0-3 2 16,-8 3 2-16,14-2 2 0,-8-2 3 15,-2 1 0-15,-2-2 0 0,-2-2 2 16,0 0 4-16,-6-4-5 0,-2 3 1 0,-2-2 1 16,-4 2 1-16,0 1-1 0,-1-3 2 15,0 2 2-15,2 3-4 0,1-1 0 0,4 0 1 16,-2 0-2-16,4 1-12 0,2 1-4 16,2 0-3-16,2 4-2 0,8-9-1 15,0 5-1-15,8-2 0 0,-2 1 4 16,3 1 2-16,1-1 1 0,-4 4 1 0,2 1 0 15,-2 0 1-15,0 1 4 0,2 5 0 16,-4 0 2-16,-1 2 2 0,-1 3 2 0,1 1 3 16,-2-1 0-16,1 2 2 0,-2-1 1 15,1 1-1-15,0 1 2 0,-1-4 0 16,2 2-1-16,-1-2 7 0,1-1-1 0,1 0 0 16,0-2-3-16,-1-4 2 0,0 0-1 15,4-3 1-15,-4-3 2 0,3 1-2 16,-1 0-2-16,-1-4 2 0,2-3 0 0,-1 1 0 15,0 3 2-15,-4-1-3 0,0 0 2 16,0 0 1-16,-1 3-4 0,-1-1 1 16,1 2-3-16,-1 1-2 0,-6 1 1 0,17 3 1 15,-9 0 3-15,0 1-1 0,4 2-1 16,0 0 5-16,0 3-2 0,2-2 1 16,-2-1 0-16,1 0 0 0,1 0 1 15,0-2 1-15,-6 0-3 0,2 3 3 0,-2-6 1 16,2 1 2-16,-2-2 0 0,-8 0 3 15,12-3 0-15,-9-2-5 0,1-1-5 0,-4-1 1 16,0 0-4-16,-2-4 1 0,2 2 1 16,-5-1 0-16,1 1 1 0,2-1-4 15,-2 1 0-15,4 2-3 0,-2-3 0 16,4-1 3-16,2 1-3 0,0-1 2 0,7-1 1 16,4-1-3-16,0-2 5 0,3-1-1 15,8-3-1-15,-1 0 0 0,9-7 5 0,-2-1 1 16,4-4-2-16,9-11-2 0,-11 6 3 15,-3-2 0-15,5-12-1 0,-4-5 2 16,-9 6-1-16,-6 3 2 0,-6 1 4 16,-3 6 1-16,-4 1 9 0,-2 8 15 0,0 1 5 15,-2 6 3-15,-2 2-5 0,2 4-1 16,-2 5-8-16,0 4-2 0,-2 11 0 0,4-3-1 16,-8 21-1-16,3 5 2 0,-1 9 2 15,2 5-1-15,2 13-4 0,-1 5 1 16,6-1 1-16,1 0-1 0,7 18 3 15,1-13 0-15,0-13-2 0,8 15-1 0,1-14 1 16,-2-9-2-16,2-3 1 0,1-11 0 16,0-3 0-16,2-5 0 0,-1-4-3 0,1-5-1 15,-2-4 1-15,0-3-3 0,-1-5 0 16,1-2-3-16,0-3-1 0,0-2-3 16,-3-4 0-16,-2-5 1 0,-4-1-2 15,-3 0-2-15,-2 0 1 0,-1 2 6 0,-5 2 3 16,-2 1-3-16,-5 5 1 0,1-1-3 15,-4 7 4-15,0 3 3 0,-5 1 2 0,0 7 4 16,0 2 3-16,1 2 5 0,2 1-6 16,-2-1-1-16,2 4-1 0,4 1-3 15,4 0 0-15,0 0-1 0,6 1 2 0,2-3-4 16,4-1-5-16,8 3-17 16,0-9-25-16,6 0-29 0,1-2-40 0,7-6-34 15,4 0-23-15,7-3-27 0,9-6-4 16,3 0-4-16,3-3 13 0,19-5 15 0,2 1 17 15,-5-4 17-15,-15 3 20 0,-12 2 29 16,-11 4 38-16,-4-1 33 0,-9 0 28 0,-4 1 10 16,-6 2 5-16,-9 1 7 0,-4-1 2 15,-4 2 4-15,-9 1 5 16,-2 0 2-16,-4 3 2 0,-4 1 1 0,2 4-9 16,-5 2-4-16,3 7-4 0,0-3-1 0,2 5-7 15,3-1-1-15,6 4-8 0,4-3 4 16,1 0-3-16,5-1-4 0,2-1 1 0,5 1 2 15,3-5-5-15,4-1-1 0,6-4 2 16,-2-4-3-16,3-2-2 0,5-5 2 16,-1-5 0-16,0-5 2 0,1-4 1 15,-5-3 3-15,4-8-3 0,-4-4 3 16,-3-7 3-16,-2-4-3 0,2-19-6 0,-7 6 1 16,-3 9 9-16,-2 3 24 0,1 9 12 15,-5 9 0-15,2 1-3 0,-2 2-7 0,0 8-6 16,-2 4-8-16,-3 9-2 0,-3 7 2 15,8 1-9-15,-21 16 1 0,8 8-4 16,0 6-2-16,-1 12-3 0,3 4-2 0,2 1 0 16,5-1-1-16,6-2 0 0,2 7-3 15,10-3 0-15,2-5-1 0,6 0 0 16,3-6-3-16,3-2 3 0,6-7-2 0,-1-4-5 16,1-9-1-16,2-6-2 0,-4-5-7 15,1-2-5-15,8-6-3 0,-3-1 4 16,0-7-5-16,-2 0 0 0,-6-3 3 0,1 1-1 15,-7 1 2-15,-3 2 2 0,0 2-2 16,-6 2 0-16,-3-2 2 0,0 6 1 16,-4 3 0-16,-8 0-1 0,12 7 1 0,-8 0 3 15,0 10 0-15,1-1 2 0,2 7-1 16,-1 2 1-16,0 7-1 0,3 3 2 16,-1 5 0-16,2 8-1 0,4 2 3 15,-6 4 3-15,4 19-2 0,-6-13 0 0,1-6-2 16,-4-9 3-16,-8 0-1 0,0-5 0 15,-5-5-1-15,-4 0-2 0,-8-7 2 16,-1-8 1-16,-5-2 0 0,3-11 4 0,0-8 1 16,-3-5 1-16,5-5-3 0,-1-10-3 15,8-4-1-15,3-4-2 0,7 1 1 16,6-2-1-16,4-5-9 0,4-2 0 0,11-6-1 16,3 1-5-16,14-14-2 0,-1-3 1 15,3 7 1-15,-1-3 5 0,-1 2-1 16,-4-1 3-16,-5 10 1 0,-4 4 1 0,-4 4 5 15,-5 4 3-15,0 4 16 0,-4 6 11 16,-2 3 0-16,-3 2-3 0,-1 5-6 0,-2 2-1 16,-2 7-2-16,0 3-1 0,0 0 1 15,0 0-1-15,-4 28-4 0,4-10 2 16,4 3-1-16,1 1-1 0,3 1 0 0,1 3-2 16,3 2-3-16,8 0-4 0,2-3-37 15,10-1-42-15,7 1-58 0,22 5-38 16,5-10-49-16,5 0-619 0,-5-9 286 0,15 0 188 15</inkml:trace>
  <inkml:trace contextRef="#ctx0" brushRef="#br0" timeOffset="3723.5805">10306 2807 2173 0,'-2'-11'-6'0,"-1"4"-10"0,-1 1 29 16,-2 4-13-16,6 2 11 0,0 0 31 15,-22 17 14-15,14-2-1 0,-2 6-3 0,-4 12-4 16,0 7-2-16,-1 5-3 0,0 1-4 0,3 0-3 16,-1 2-2-16,-2-5-1 0,2 1-6 15,5-10-2-15,-2-1-2 0,1-6 0 16,2-5 16-16,-1-1 16 0,2-3 18 0,2-7 1 16,-5-2-7-16,3-6-7 0,-5-3 6 15,2-9 3-15,-1-4-16 0,2-6-6 16,2-8-4-16,-2-10-4 0,8-8-2 0,3-11-10 15,10-21 1-15,3 1-4 0,6-2-4 16,1 6 4-16,3 1-10 0,3 8 1 0,3 6 0 16,2 4-4-16,-4 13-2 0,-3 8-1 15,3 2-3-15,-2 10-1 0,0 5-2 16,2 3 5-16,-3 6-7 0,-1 5 4 16,2 6 0-16,1 9 1 0,-1 5-2 15,-7 8 5-15,0 9-1 0,-8 0-4 0,-5 2 2 16,-6 4-2-16,-6 1 2 0,-2 6-2 0,-9-2-3 15,-13 10 2-15,4-11 2 0,-2-8 0 16,1-6 2-16,3-3-4 0,6-4 1 16,-2-7-1-16,6 0 2 0,1-3 7 15,3-2-9-15,-1-1 5 0,5-5-2 0,2-1-3 16,6-3 0-16,-4-3-1 0,23 0-6 16,-4-2 5-16,9 0 2 0,4-3-6 0,1 1 2 15,7 1-2-15,1 1 2 0,-3 2 0 16,4 2-4-16,1-1-1 0,-3 5 3 15,-2 1 0-15,-2 4 2 0,-3 1-4 0,-3 1 3 16,-6 0 5-16,-3 2-2 0,-5 0 1 16,-4 2 5-16,-8-2 8 0,-4 3 1 15,-6-1 8-15,-12 2-2 0,-5 0 0 16,-11-3-2-16,-8 2-4 0,-2-5 1 0,5-1-3 16,1-3-5-16,4 0-7 0,5-4-25 15,3-1-31-15,5-3-29 0,2-2-32 16,2-3-35-16,11-1-25 0,2-4-11 0,10 0-13 15,9-4-7-15,6-4 5 0,6 2 11 16,5-5 15-16,9 1 18 0,1 0 15 16,-2 2 12-16,-6 2 19 0,-1-2 24 0,2 1 21 15,-6 4 36-15,-2-2 32 0,-1 1 30 16,-3 1 26-16,-3 2 22 0,-2-2 16 0,-2 3 4 16,-2 2 3-16,-1-4 0 0,-2 4-5 15,-5 0-6-15,0 1-11 0,-4 3-7 16,0-1-6-16,-2 4-11 0,0 0-4 0,0 0-7 15,-18 14-4-15,9-2-5 0,-2 1-3 16,3 0-4-16,0 1-3 0,-2 2-2 16,4-3-3-16,2 2-2 0,0-3-3 15,0 1-1-15,2-4-2 0,0 1-2 16,4-2-1-16,2-2 1 0,2-3-3 0,2-1-3 16,-8-2-2-16,22-4 0 0,-12 3-3 0,3-2-1 15,0 1-1-15,0-1-4 0,-3 3-6 16,3 0-4-16,-2 2 4 0,-1-1-1 15,0 4 2-15,4 0 0 0,-4 3 2 0,0-1 1 16,3 1 0-16,-2 0 1 0,0-1 2 16,-1 1 2-16,2-2-1 0,2-1 0 15,-2-5 2-15,3 2 1 0,2-4 1 0,0-2-2 16,-1-3 0-16,2 1 2 0,-2-3-2 16,4-1 0-16,-3 0 0 0,-3 3 0 0,2-2-2 15,0-1 0-15,-1 0 0 16,4 3 0-16,0 3 0 0,2 0 1 0,2 2-1 15,1 2-1-15,3 4 3 0,3 2 0 16,-2 1-3-16,1 5 4 16,1 1-1-16,-9 0-2 0,-2 3 2 0,-5 1-1 0,-2-4 1 15,-8 2 2-15,-4-2 2 0,-2 3-2 0,-7-2 3 16,2-2 1-16,-3 1 8 0,0-5 13 16,-1 2 9-16,4-3 10 0,1-3 1 15,0 0-2-15,2-2-5 0,4-2-3 16,0 0-5-16,0 0-1 0,10-13-4 15,0 5-2-15,6-1-5 0,4-3 1 0,2-1-3 16,3-3 7-16,3 2-13 0,0-4 7 16,1 1-7-16,3-2-1 0,-4-2 0 0,5-1-4 15,-1-5 0-15,-6 4 1 0,-2 2-2 16,0-1 0-16,-5-2 0 0,-4 6 0 16,-2 2 1-16,-3 3 0 0,-6-1-3 15,-2 4 0-15,-4 1-1 0,0 6-3 0,-4 0 2 16,6 3 2-16,-17 12 5 0,6-1 4 15,1 5 11-15,1 3 12 0,3 2-3 0,2-1 9 16,4 1-2-16,0 2 1 0,6 2-3 16,3-2 0-16,1-2-8 0,5 0-1 15,0-4-1-15,3-2-20 0,4-4-47 0,1-5-71 16,-1-3-81-16,4-6-76 0,2-4-755 16,-2-6 348-16,1-3 230 0</inkml:trace>
  <inkml:trace contextRef="#ctx0" brushRef="#br0" timeOffset="4932.7886">13626 2192 122 0,'9'-7'240'0,"0"-1"4"16,-5 1-3-16,2 0-3 0,-2-2-8 15,1 0-21-15,-3-1-15 0,-2-1-18 16,-7-5-18-16,-3-1-16 0,-7 0-17 0,-10-4-12 16,-14-4-10-16,-23-7-13 0,-11 0-10 15,-10 1-8-15,-25-6-2 0,-9 4-13 16,-5 0-7-16,-12 3-5 0,-15 1-4 0,-7 2-4 16,-11 2-6-16,-5 1-1 0,-4-1-4 15,-8 4-5-15,-41-7 1 0,-2 3-3 16,45 4-1-16,5 0-3 0,-3-1-4 15,4-2-3-15,2 4-2 0,1-4-1 0,-3 0-6 16,-44-4-4-16,-11 3-14 0,-13 4-11 16,-10 1 1-16,-15 7 5 0,-14-1 0 0,-12 0 2 15,5 4 1-15,0 1 6 0,-15 5-6 16,-8-2-2-16,-6 0-13 0,-6 3-4 0,-12-3 0 16,-15-4-6-16,5-1-3 0,0-1 6 15,-1 1 0-15,4-4 2 0,3-2 4 16,6 1 7-16,3-1 2 0,5-2 5 15,14 2 2-15,14 0 4 0,18-2 4 0,12 3 2 16,19 1 1-16,58 2 8 0,5 1 10 16,15 1-2-16,18 0 12 0,17 1 10 0,32 3 6 15,14 1 0-15,24 0-1 0,11 2-4 16,14 2-4-16,7-1 0 0,6 1-4 16,1-2-3-16,5 2 0 0,6 0-2 0,-2 2 4 15,2-2-6-15,2 1-1 0,2-2-2 16,0 1 0-16,5 2-2 0,-3-1 2 15,2 1-1-15,3-3 6 0,-3 3 4 16,11 0 2-16,-14 0 2 0,5-1-3 0,9 1-4 16,-13 0 1-16,13 0 0 0,-10 0-4 15,10 0-3-15,-10 0-2 0,10 0-1 0,0 0-1 16,-12 0 0-16,12 0-2 0,-4 4 0 16,4-4 0-16,0 7-2 0,4-1 2 15,0 3-1-15,4 3-1 0,0 3 7 0,4 8 8 16,3 5-1-16,6 15 6 0,9 23 7 15,3 10 1-15,8 26-1 0,-1 14 7 16,-2 7-4-16,7 11 1 0,-5 9 0 16,2 1-3-16,3 8-2 0,12 33 5 0,-5 0-1 15,2 0-1-15,-9-35 2 0,7 39 8 16,-1 0 1-16,-2-3 1 0,-13-32-6 0,-2-1-2 16,1 0-5-16,-3-7 6 0,0-1 17 15,-4-2-3-15,-3-8-8 0,1-5-1 0,-6-12-3 16,0-5-7-16,-8-24-2 0,3-8-2 15,-3-6-7-15,0-16-3 0,-2-13-19 16,-2-10-22-16,0-2-27 0,-1-7-15 0,0-6-13 16,-1-6-18-16,0-5-13 0,-2-3-1 15,3-1 4-15,-5-4 10 0,-2-2 8 16,0 0 5-16,0 0 7 0,0 0 12 0,0 0 3 16,12-13 5-16,-12 7 4 15,3-2 8-15,-1-1 0 0,4-3 6 0,-1-3 5 16,1 1 3-16,0-3 1 0,2 3 4 0,2-3 4 15,0-2 4-15,0 3 0 0,-1 0 5 16,1-1-1-16,3 2 3 0,2 0 1 0,3 0 2 16,6 3 0-16,6-3 1 0,5 3 0 15,15-5 2-15,23 1 1 0,16 0-1 16,11 3 0-16,26 0 3 0,15-1-1 0,9 3-1 16,11 1 8-16,15 4 4 0,12 2 6 15,10 3 5-15,10 5 2 0,65 1 2 16,5 3 2-16,9 1-3 0,12 8-2 15,2-3 1-15,6 2 1 0,18 4-4 0,5 2 2 16,1 2-5-16,16 1 4 0,11 0-2 16,-1 5-4-16,7-5-1 0,3 3 2 0,-1-2-3 15,-8 4-2-15,1-4-1 0,-12 0 1 16,3-1 5-16,-9 0 5 0,-18-1 2 0,-11 1 7 16,-10-1 2-16,-6 1-1 0,-8-3-3 15,-21 1 3-15,-13 2-6 0,-17 0-1 0,-57-4-2 16,-9 0-4-16,-12-1-2 0,-15 2 1 15,-13-3-13-15,-33-2-27 0,-14-2-29 16,-18-5-41-16,-13-1-53 0,-8-1-45 16,-11-4-53-16,-5-4-656 0,-8-3 306 0,-2-2 202 15</inkml:trace>
  <inkml:trace contextRef="#ctx0" brushRef="#br0" timeOffset="5891.7912">13648 2206 122 0,'-4'-10'127'0,"1"1"-5"0,1 1-4 0,-2-1-8 16,2 2-5-16,0-2 5 0,-3 0-3 15,3 2-8-15,0 1-7 0,0-2-5 16,0 3-8-16,0-1-7 0,0 1-6 0,2-1-5 15,0 6-11-15,-4-6-5 0,4 6-2 16,0 0-4-16,0 0 6 0,0 34 20 16,2-6 10-16,2 16 8 0,-2 15 6 0,2 29-3 15,-2 11 4-15,-2 30 4 0,-2 2 1 16,0 7-3-16,0 3 2 0,-2 4-9 16,2 7 1-16,0 2-1 0,-2 6-4 15,-3 2-1-15,-2-4-6 0,-1-3-2 0,0-1-9 16,-6-3-1-16,2-1-6 0,-5-3-2 15,-1-8-7-15,0-5-6 0,0-7-1 0,-1-10-2 16,2-7-6-16,0-21-5 0,3-7 0 16,-4-6-4-16,3-5-4 0,3-13 0 15,3-10 0-15,0-4-5 0,1-8 1 16,2-1 2-16,-2-5-4 0,2-4 0 0,2-1-1 16,0-4-3-16,2-4 3 0,-1 1 1 15,1-4-6-15,0 0 4 0,1-3-5 16,1 0-2-16,0-3 1 0,0 3-1 0,0-4-7 15,0-1-3-15,2 0 0 0,0-1-9 16,-2 1 6-16,2-6 6 0,0 7-9 16,-2-3 5-16,2-4 1 0,0 0-1 0,-2 8 1 15,2-8 2-15,0 6-3 0,0-6 5 16,0 0 0-16,-5 5-2 0,5-5 2 16,0 0-3-16,-2 4 3 0,2-4-5 0,0 0 2 15,0 0-14-15,-6 4-30 0,6-4-46 16,0 0-59-16,-10-8-75 0,5 0-853 0,0 1 368 15,-1-7 243-15</inkml:trace>
  <inkml:trace contextRef="#ctx0" brushRef="#br0" timeOffset="72902.9932">16628 3182 26 0,'4'-5'215'0,"-4"5"-14"0,0 0-14 16,0 0-5-16,4-4-12 0,-4 4-12 15,0 0-9-15,6-4-1 0,-6 4-6 16,6-6-5-16,-4 1-5 0,0-1-8 0,2-1-7 16,-2 0-5-16,0-5-1 0,0 0-2 15,-4-1-6-15,0-5-7 0,-2 4-7 16,0-2-7-16,-10 1-8 0,2 2-13 0,-5 1-2 16,-9 6-9-16,-4 3-5 0,-7 6-9 15,-14 11-3-15,-19 9-3 0,0 7-6 16,5 4-3-16,5 4 0 0,7 5-5 0,17-7-7 15,11-4-7-15,8-3-5 0,6-1-10 16,9-3-7-16,6 0 1 0,7-4 0 16,10 0-4-16,4-6 10 0,5-4 1 0,0-5 1 15,2-2 3-15,-1-4-1 0,1-4 3 16,2-3 0-16,1-5 2 0,-4-3 6 16,-2-2 7-16,-4-1 7 0,3-5 1 0,-8-2 7 15,-2 0 1-15,-1 3 6 0,-4 1 4 16,0 5 1-16,-5 0 0 0,0 2-2 15,2 3-3-15,-4 2-12 0,-2 1 1 16,0 6-5-16,-4 2 1 0,0 0-3 0,8 14 2 16,-3-3-3-16,-1 3-6 0,2 1 2 15,3 4-1-15,2 2 0 0,1-3 1 0,0 2 1 16,6-3 1-16,0 1-4 0,4-3-2 16,-1-3 3-16,5-1 2 0,1-4-2 15,3-1-1-15,0-3 5 0,-2-3-5 16,5-3 0-16,-1-1 1 0,0-5-1 0,-1-3 0 15,-1-1 1-15,-6 0 1 0,-2-2-1 16,-3 0 11-16,-2 0-5 0,-2-2 4 0,-3 0 3 16,-3 4 5-16,-2-1 1 0,1 3 1 15,-4 1-10-15,0 3-4 0,0 1-4 16,0 2-4-16,-4 4-3 0,5-2 4 16,-5 2-1-16,5 12 3 0,-1-5-8 0,-2 3-1 15,2 0-2-15,2-1-6 0,0 4-4 16,3-1-5-16,1-1-4 0,1-1 0 15,2-1-1-15,-3-1 2 0,6-1-3 0,-2-3 6 16,5-3-4-16,-2-2 0 0,4-3-2 16,-1-2-2-16,0 1-3 0,2-4 2 15,-1 1 2-15,-7 0-1 0,2 2 6 0,-2 1-1 16,-4-1-1-16,2 2 0 0,-2 2 0 16,-4 0-4-16,3 2 4 0,-9 0 1 15,10 8 1-15,-6 0 2 0,3 3 2 0,0 2 1 16,1-1 0-16,0 1 3 0,0 1-1 15,6-3 4-15,-2 1-1 0,1 0 3 16,4-4 1-16,0 0 4 0,1-4 1 16,4-4-2-16,1-2 1 0,3-3 0 0,1-7-1 15,2-4 2-15,8-6 0 0,-1-5 0 16,10-17-2-16,-5-1 1 0,-3-7 1 0,-2-4-5 16,-7-3 2-16,-3-1-1 0,-10 6-2 15,-3 8 4-15,-4 9 9 0,-3 0 13 16,-2 9 8-16,-4 4 2 0,2 2-8 15,-4 5-4-15,-2 6 0 0,-2 2 0 0,-3 9-3 16,9 0-1-16,-21 17 0 0,9 3-3 16,-2 8 6-16,2 1-6 0,4 7 0 0,-1 4 1 15,3 2-2-15,4 2 0 0,-1 0-1 16,6 0 3-16,-3-3-3 0,2-1-2 0,0 1 2 16,0-11 1-16,-2-1-2 15,2-3 3-15,0-5 2 0,-2-2-3 0,0-1 7 16,2-8-8-16,-2-4-8 0,0-1-7 15,0-5-4-15,0 0-5 0,9-18-1 0,-5 4-6 16,2-2 2-16,5-3-3 0,0 0-1 16,1-2 4-16,1 4 2 0,-2-1 2 0,1 5 0 15,-3 4-2-15,1-1 1 0,-2 7 1 16,4 3 3-16,-2 3 0 0,2 3 3 16,2 4 0-16,-4 1 2 0,7 2 1 15,-3 0 3-15,2 5-1 0,-2-3 1 16,4-2 0-16,-4 2 3 0,3-3 0 0,0-3 4 15,0-2 0-15,-1-2 5 0,4-2 1 16,-4-3 5-16,2-3-4 0,1-3 7 0,-5 0 5 16,2-3 4-16,-6-3 4 0,0-1 2 15,-4-2-9-15,-3-2-3 0,-6 0-4 16,-3 0 1-16,-8-1-6 0,-4 1 1 0,-2 3-3 16,-4 3-1-16,-3 2-5 0,-5 3-8 15,4 2-21-15,-1 2-30 0,5 1-43 16,2 2-61-16,2 4-39 0,3-1-37 0,5 5-13 15,1-2-564-15,6 0 277 0,5 1 183 16</inkml:trace>
  <inkml:trace contextRef="#ctx0" brushRef="#br0" timeOffset="74031.0019">18533 3099 178 0,'0'0'236'0,"4"-4"-19"16,0 3-21-16,-4 1-20 0,0 0-20 15,0 0-16-15,0 0-15 0,16 5-16 16,-12 1-6-16,0 3-12 0,2 0-7 0,0 6-8 16,2-2-7-16,0 0-9 0,0 2-4 15,0 1-9-15,1-4-4 0,-3 2-6 16,2-1-10-16,-1-1-5 0,-1-1-1 0,-1-1 2 16,-1-4-4-16,0-1 3 0,0-1-1 15,2-4-1-15,-6 0-2 0,9-8-5 16,-2 1 2-16,1-5-3 0,0 1-1 0,0-4 1 15,1 3-1-15,2-1 0 0,-3 0 1 16,3 1-1-16,-3 2-1 0,0-1-4 16,2 4 1-16,0 0-1 0,-2 4 0 0,2 1-5 15,2 4 3-15,-2 1-1 0,3 4 1 16,-1 0 0-16,-1 5 0 0,2 2 0 16,-1 0-2-16,-1 0 3 0,2 3-3 15,-3-4-2-15,-1 0 4 0,-1 1-3 0,1-3 2 16,-3-2 4-16,1-2 16 0,-1-1 15 15,0 1 8-15,0-2 6 0,2-3-1 16,-8-2-5-16,16-6-5 0,-8 1-7 0,5-5-3 16,2-3-1-16,0-2-6 0,1 1-2 15,2-1-1-15,-2 2-1 0,1 0-7 16,-2 3 0-16,0 0-2 0,-1 5-5 0,0 3-1 16,-4 2-1-16,2 4 1 0,2 2 0 15,-4 1-3-15,0 4 2 0,3 3-2 16,-4 1-2-16,4 0-4 0,-1 1 0 0,0-1-11 15,2-1-11-15,2-2-3 0,6-3-3 16,1 2-8-16,5-7 4 0,3-3 0 16,11-1 5-16,0-4 1 0,3-2 3 15,-3-2 1-15,1 0 4 0,-5-4 5 16,-2 0 17-16,-4 1 21 0,-9 2 18 0,-1-3 10 16,-6-1-1-16,-4 1-2 0,-5 3-6 15,-4-2-2-15,-6 3-9 0,-1 0-1 0,-9 3-6 16,1 1-1-16,-6 2 0 0,0 4-4 15,-1 2-6-15,-1 1-2 0,4 3 0 16,0 0-2-16,2 1 1 0,-1 1-4 0,5-1 0 16,1 1-5-16,5-1-2 0,2-1-3 15,2-2 2-15,2-1 0 0,-2-5-1 16,13 4 3-16,-5-4 0 0,3-4-2 0,-1 0-1 16,2 1 1-16,0-1-2 0,-2 0 3 15,0 0-2-15,1 2-3 0,-2-2-3 16,-3 3-2-16,5 1 1 0,-11 0 2 0,14 3 0 15,-8 1 1-15,6 0 0 0,-2 0 3 16,0 2 2-16,3-3 1 0,0 3 4 16,2-4-2-16,-3 0 6 0,6-4 1 15,2-2 3-15,4-3 1 0,-1-5 1 0,5-5 1 16,2-4-1-16,1-7 5 0,-1-3 1 16,2-4 0-16,8-12 0 0,-5-3 0 0,-7 5 1 15,-6 4 3-15,-4 5 13 0,-3 6 8 16,-2 2 9-16,-2 7 0 0,-1 0-2 15,-4 7-16-15,0 1-3 0,-4 7-8 16,0 6 2-16,-2 0-4 0,4 17-1 0,-8 1 0 16,2 7-4-16,0 5 0 0,0 7 0 15,-2 4-5-15,4 1 4 0,-2 2 1 0,2-1-2 16,0-1-5-16,-2-4-1 0,2-5 1 16,0-7-5-16,0 1 10 0,0-6 0 15,0-2-1-15,-2-5-4 0,2-6 0 16,0-3-5-16,0-5-8 0,0 0-2 0,0 0-9 15,10-29-9-15,0 10 1 0,0-3-2 16,2-2-2-16,3-2 9 0,2 3 3 0,2 0-4 16,-4 3 1-16,2 6-2 0,-1 2 4 15,2 5 0-15,-1 2-1 0,-3 8 3 16,6 0 0-16,-4 4 3 0,2 5 3 16,-2 3-4-16,1 3 11 0,-2 1-5 0,-2 0 1 15,-1 2-7-15,0-2-17 0,-2 0-24 16,-2-4-30-16,-2-1-32 0,3-3-37 15,-3 0-44-15,-1-5-47 0,-3-5-638 0,-2-1 300 16,0 0 198-16</inkml:trace>
  <inkml:trace contextRef="#ctx0" brushRef="#br0" timeOffset="74134.5058">20597 2895 18 0,'-8'-15'91'16,"3"4"-5"-16,1 1-15 0,2 4-13 15,0 1-10-15,2 5-19 0,0 0-34 16,0 0-130-16,0 0 46 0,0 0 30 0</inkml:trace>
  <inkml:trace contextRef="#ctx0" brushRef="#br0" timeOffset="74343.5728">20902 2958 129 0,'4'2'279'0,"-4"-2"-13"16,6 6-21-16,-8-1-20 0,-2 1-10 0,-4 6-9 15,-3 1-9-15,-2 4-2 0,-2 2-15 16,3 2-15-16,-2 0-12 0,2 1-4 15,4-1 6-15,4 1-7 0,2-3-2 0,6 1-5 16,4-2-12-16,6-1-11 0,6-4-8 16,1-1-6-16,5-4-25 0,4-5-40 15,-1 1-48-15,3-6-59 0,0-2-71 0,-1-1-72 16,5-3-74-16,-8 0-756 0,-3-1 354 16,-2 2 233-16</inkml:trace>
  <inkml:trace contextRef="#ctx0" brushRef="#br0" timeOffset="75227.6441">20779 3019 120 0,'0'0'176'0,"-11"6"-10"16,5 0-12-16,0 1-11 0,-1 4-10 15,1 3-3-15,-1-1-9 0,3 3-7 0,2 0-7 16,0 2-3-16,4 0-3 0,2 1-5 15,7 0-3-15,2-3-3 0,1 2-4 16,7-5-3-16,3 0-4 0,2-2-1 16,1-3-7-16,3 0-5 0,0-6-3 0,-1 0-2 15,-6-4 1-15,0 0 5 0,1-4 3 16,-6-2 1-16,0 1 1 0,-6-4-11 0,-1-3-2 16,-3-2-8-16,-4 1-5 15,-4-1-4-15,-4-2-3 0,-8-1-7 0,-1 0-5 16,-6 1-3-16,0 4 1 0,-7-1-7 15,3 1 1-15,2 3-6 0,0 0-2 0,3 1-2 16,4 2 0-16,-1 1-9 0,4 1-12 16,1 0-15-16,2 0-9 0,3 3-2 15,3-1 6-15,2 4 3 0,7-8-3 0,-1 6 1 16,4 1 1-16,3-2 1 0,2 1 1 16,1 1 1-16,4 0-5 0,-1 1 4 15,0 0-4-15,0-3 2 0,1 6-4 0,0-2 3 16,-3 2 0-16,0 6 1 0,0-2 5 15,3 4-1-15,-4 2 6 0,1 1 1 16,-2 3 4-16,-2 0 0 0,1 2 1 16,-1-3-1-16,-4 4 5 0,-1-7 2 15,0 2-1-15,-2-5 5 0,2 2 4 0,0-1 14 16,-2-4 12-16,-2-2 16 0,3-2 0 0,-1-3-1 16,-6 0-2-16,13-10-5 0,0-2-1 15,-3-4-4-15,4-3-3 0,6-3-3 16,1 1-6-16,0 0 2 0,2-1-2 15,-1 1-4-15,-2 6-3 0,0 4 0 0,1 0-5 16,-4 3-1-16,4 4-2 0,-4 4 2 16,2 3-3-16,-2 2 2 0,4 4 1 15,-2 2-1-15,-1 5-1 0,0-1-21 16,-1 2-39-16,0 2-40 0,0-1-53 0,0-2-66 16,-2 2-601-16,4-5 279 0,-2 0 183 15</inkml:trace>
  <inkml:trace contextRef="#ctx0" brushRef="#br0" timeOffset="75979.4592">23265 2661 139 0,'-6'-13'247'0,"0"3"-27"0,0 3-22 15,2 4-24-15,4 3-19 0,0 0-14 0,-13 21-12 16,9-1-14-16,-3 6-7 16,3 5-11-16,-2 6-10 0,-1 2-6 0,3 3-7 0,2 2-9 15,2-3-6-15,0 0-6 0,2-1-4 16,0-2-8-16,2-3-6 0,3-5-4 16,-1-4-4-16,3-2-5 0,4-3-2 15,1-9-1-15,4-1-3 0,0-2-2 16,1-8-1-16,3-1 1 0,-2-5-10 0,4-3-7 15,-1-5-17-15,5-2 6 0,-5-4 1 16,-2 3-2-16,-2 2 3 0,-2 3 3 0,-4 2-2 16,-1-2-3-16,-1 7 0 0,-2 1 1 15,-1 3 0-15,2 6 2 0,-1 0 3 16,0 1 4-16,-1 5-1 0,0 0 7 0,3 0 2 16,0-2 7-16,-1 0 9 0,3-1 7 15,1 2 8-15,4-6 3 0,0-2 2 16,2 0 0-16,3-6-2 0,3-2-1 0,1-5-4 15,3-1-5-15,2-7-1 0,-3 2-4 16,0-6-2-16,-1 4-1 0,-5-3-4 16,1 2 0-16,-8 4-3 0,2-1 1 0,-1 2-5 15,-5 3-3-15,-2 2-2 0,4-1-7 16,-6 4-7-16,-2 4-1 0,5-1 2 16,-2 6 1-16,1-1-4 0,-2 4 0 0,3 2 0 15,-1 1 6-15,1 4-6 0,-2-1 3 16,-1 1-4-16,0 3 1 0,-4-3 1 15,1 2 3-15,-3-2 0 0,1-1 3 16,-3 1 2-16,0-4 3 0,-3 1 10 0,1 1 11 16,-1-7 12-16,3 5 6 0,-2-6-2 15,2-3-4-15,0 0-3 0,0 0-4 16,12-15-4-16,-4 5-4 0,2-5 1 0,5 0 0 16,0-4-6-16,2 2-2 0,-3 1-1 15,2 1 2-15,-2 2-6 0,-3 1-1 16,0 3-3-16,-3 1-4 0,1 4 0 0,-1 3-3 15,0 2 3-15,-2 5 2 0,2 2-1 16,-2 3 1-16,-2 3-1 0,0 3 0 0,0 0 1 16,0 0 0-16,0 0 1 0,-2 0-3 15,1 0-5-15,-1-2-19 0,0 1-29 16,0-4-37-16,1-1-39 0,-1-2-34 16,0-1-40-16,0-2-576 0,0-3 265 0,-2-3 176 15</inkml:trace>
  <inkml:trace contextRef="#ctx0" brushRef="#br0" timeOffset="76148.6173">24375 2832 127 0,'-2'-4'166'0,"-1"-1"-22"16,3 5-31-16,-2-8-26 0,2 8-27 15,0 0-20-15,0 0-23 0,0 0-21 16,0 0-26-16,22 8-16 0,-14-3-15 0,0 4 3 15,1 0 5-15,0 0-118 0</inkml:trace>
  <inkml:trace contextRef="#ctx0" brushRef="#br0" timeOffset="76607.6667">24457 2908 372 0,'9'21'-24'0,"0"-2"13"0,-5 2 18 16,0-3 13-16,-2-3 12 0,-2 2 9 15,2-2 2-15,-2 3 7 0,2-3-8 16,-2-2 10-16,0 1 5 0,0-3 5 16,2-2 3-16,-2 0 15 0,2 0 6 0,2-2-4 15,1-5-3-15,2 1-3 0,1-3-6 16,4-3-8-16,3 0-8 0,0-2-8 15,2 1-2-15,-3 1-6 0,4 0-2 16,-1 1-4-16,-2 1-2 0,0 2 1 16,3 1-4-16,2 1-5 0,-2 0-1 0,4 1 0 15,-1 2-2-15,-2 0 0 0,6-3-1 16,1 1 1-16,-1 1 9 0,1-5 1 0,-4 0 5 16,6-5 9-16,-2-1 7 0,-1-1 1 15,1 0 4-15,-6-5 1 0,2 0 2 16,-5 0 8-16,-5 4 5 0,2-2 0 0,-2 1 3 15,-6 1-5-15,0 2-10 0,-1 0-7 16,-1 3-11-16,-4 3 0 0,0 0-3 16,0 0-4-16,-7 25-2 0,5-8 1 0,-2 3 1 15,0 7-4-15,2 2-1 0,0 3-4 16,0 6-2-16,0 4-3 0,0 3 1 16,0 7-2-16,0 4-1 0,0-1-7 0,2 0-1 15,-5-2 0-15,0-1-4 0,-3-4-3 16,0-8 2-16,-1-2 2 0,-3-5 3 15,-3-4 13-15,-2-4 17 0,-3-8 27 16,2-1 13-16,-3-7 10 0,4-7 3 0,2-4-9 16,0-7-5-16,2-7-14 0,7-6-11 15,4-5-3-15,6-3-10 0,4-8-20 16,10-10-28-16,9-13-41 0,3-2-54 0,0-2-70 16,8 4-83-16,-5 0-898 0,1 1 392 15,2 0 259-15</inkml:trace>
  <inkml:trace contextRef="#ctx0" brushRef="#br0" timeOffset="78238.7353">26234 3280 188 0,'8'-23'192'0,"4"-7"-21"0,14-12-14 15,11-17-13-15,4-2-9 0,3-2-14 0,1 2-9 16,-5 8-2-16,-10 11 5 0,-6 11 8 15,-8 7 1-15,-3 4-5 0,-3 6-15 16,-7 3-12-16,-6 9-10 0,3 2-8 16,-23 8-8-16,5 6-7 0,-4 1-7 0,3 2-6 15,2 0-6-15,2 5-5 0,7 0-3 16,8-1-1-16,4 1-3 0,9-1-1 0,6 2-4 16,6 0 1-16,5-3-2 0,4 3 0 15,-5-4-4-15,-1-1-5 0,-5 0-1 16,-4-3-1-16,-4-1 8 0,-7 3 9 0,-4-1 8 15,-6 0 2-15,-2 2 0 0,-4-2 4 16,-3 1-5-16,1-1-1 0,1-3-3 16,1-1 4-16,-1-3-1 0,3-3-2 15,2-1-8-15,2-3-4 0,2-2-3 16,0 0-3-16,16-19-1 0,2 4-6 0,3-4-5 16,2-3-1-16,4 2 1 0,1 0 1 15,-3-1-2-15,3 6-5 0,-7 2-1 0,-2 1-4 16,-4 5-4-16,0 4 2 0,-2 3-1 15,-1 3 4-15,0 3-1 0,2 4 0 16,-2 3 4-16,-1 2-1 0,4 0-2 16,0 4 4-16,-1-2-3 0,6 1 3 0,-2-3 1 15,8 2 0-15,-1-4 3 0,1-3 0 16,-1-2 3-16,0-3 0 0,1-3 1 0,-3-2 3 16,-1-2 8-16,-2-2 2 0,-1-3 8 15,-4-2-1-15,-2-3 0 0,-5 0 1 16,-2-3-5-16,-6 1 0 0,-4-1-6 0,-4-2-4 15,-4 0 1-15,-3 2-3 0,0 2 0 16,0 0-7-16,3 2-7 0,-2 2-21 16,4 0-25-16,2-1-31 0,-1 4-26 15,5 1-5-15,1-1 1 0,3 6 0 0,9-7 1 16,2-1 4-16,5 2 8 0,2-1 11 16,5-1 8-16,2 0 6 0,-2-1 9 15,3 0 9-15,-3 2 3 0,1-4 9 0,-4 5 13 16,0-1 14-16,-6 1 11 0,2 2 5 15,-4 1 5-15,-1 3 7 0,-1 0 4 16,1 1 8-16,0 4-1 0,-1 2 1 0,-2 2-4 16,0 3 2-16,4 1-4 0,-4 2 2 15,2 3-2-15,-1 1-2 16,2-1 0-16,-5-2-4 0,3 1 3 0,-1-4-3 16,-2 0 2-16,0-1 6 0,0-3 9 0,2 0 8 15,-2-2 8-15,0-4-1 0,0 0 4 16,5-6-6-16,-11 3-7 0,21-9 1 0,-8-1-5 15,3 1-4-15,2-4-1 0,-4 1-10 16,6-1 6-16,-6 2-2 0,1 1-5 16,0 2-4-16,-2 3 3 0,1-1-1 15,-3 4-3-15,0 0-1 0,1 4-3 0,-1 4 0 16,2 0 1-16,0 3 0 0,-1 3 0 16,-2 1-6-16,2 0 5 0,0 2 0 15,-2-2 0-15,-1 1-1 0,-1-3-2 0,1 1 0 16,-3-3 4-16,3 3-3 0,-3-6 3 15,-2-1 2-15,4-1 2 0,0 0 1 16,2-6-3-16,-10 2-1 0,25-7-2 0,-10-1 2 16,6-6-2-16,-2 4-1 0,0-5-1 15,3 2-6-15,-6-1-3 0,3 6-6 16,-4-3-7-16,-2 4-3 0,-1 1 2 16,0 5 2-16,0 1 0 0,-4 1 1 0,3 4-1 15,-1-3 7-15,1 7-3 0,0-1 3 16,1-1 2-16,1 0-1 0,0 1 3 0,1-2 2 15,4-1-2-15,1 0 5 0,-1-2 2 16,4 0 1-16,1-6-1 0,7 0 0 16,-3-3 1-16,2-1 0 0,6-4 0 15,-1-2 0-15,-2 0 0 0,-3-2 1 0,1-2-2 16,-3 0 3-16,-2-3 2 0,-7 5 11 16,-2 0 6-16,-5 2 3 0,-3 0-4 15,-4 3 2-15,-6 4-1 0,-2 0 1 16,-6 6 3-16,-3 3-1 0,-4 0 2 0,-4 7-1 15,1 2-1-15,2 0-5 0,1 4 2 16,0 2-3-16,4 2 3 0,3-1-2 0,2 0-4 16,-2 2-4-16,8-5 4 0,0 5-4 15,6-5 0-15,0 0-12 0,6-3-17 16,4-2-35-16,3-4-45 0,9-1-52 16,6-2-57-16,3-5-61 0,7-3-600 0,12-4 294 15,1-4 195-15</inkml:trace>
  <inkml:trace contextRef="#ctx0" brushRef="#br0" timeOffset="79330.8159">29805 2945 51 0,'20'-12'226'16,"-5"2"23"-16,-6 3 14 0,-3-1 1 15,1 2-11-15,-5-1-20 0,-4 1-19 0,2 6-23 16,-9-7-23-16,-4 7-19 0,-4 1-15 16,-6 4-14-16,-2 3-16 0,-9 9-9 15,2-1-9-15,-3 6-7 0,-2 3-8 16,9-5-10-16,4 1-7 0,-2-1-6 0,9-2-6 15,2 0-8-15,2-5-11 0,3 0-12 16,4-5-3-16,4-1 0 0,2-1-1 16,4-5-4-16,-4-1 1 0,16-2 0 0,-3-3-6 15,0-2-1-15,2-4-8 0,-1 3-7 16,2-2 0-16,-4 1 0 0,3 1 2 16,-5 2 0-16,3-1-4 0,-4 3 3 0,-1 0-3 15,0 2 0-15,0 2 1 0,-8 0 3 16,18 4 4-16,-8 2 0 0,5-2 2 15,-2 1 3-15,2 1 1 0,1 0 4 16,4-2 0-16,1-3 4 0,2-1-2 0,5-1 6 16,3-5 5-16,3-4 7 0,3-3 5 15,1-4 3-15,0-6 5 0,-3-4-4 16,14-15-1-16,-5-1-1 0,-1-9-4 0,-5-5-3 16,-4-5 3-16,-2-6-6 15,-7-2-1-15,-6 0-5 0,-4-3 4 0,-7 9-3 16,-6 9-2-16,-2 10 11 0,-4 1 7 0,0 6 1 15,-4 1-4-15,-1 6-8 0,-1 7 1 16,-3 10-5-16,-2 3 1 0,1 8-3 16,-4 6 0-16,2 9-2 0,-2 6 6 0,4 10-3 15,-1 4-1-15,0 14 1 0,6 4 3 16,1 6 2-16,4 2-3 0,0 1 0 16,6 1 0-16,0 2-1 0,4 16-2 0,4-4 4 15,2-14-1-15,0-11-7 16,5-5 7-16,0-3-6 0,2-4 11 0,7-2-6 15,-4-11-3-15,4-5 4 0,3-4-5 0,-1-5 4 16,0-5-3-16,-1-5-2 0,3-3-5 16,-2-5-4-16,3-3-3 0,-3-6-5 15,0-2 1-15,-6-2-5 0,-3-1 1 16,-1 0-4-16,-4 0 3 0,-4 4 1 0,-2 1 1 16,-4 1-2-16,-2 1 3 0,-2 4-5 15,0-1 5-15,-4 3-3 0,2 3 3 16,-4 0-1-16,2 4 1 0,4 2-2 0,0 0 5 15,0 0 0-15,-12 12-1 0,12-6 3 16,4 3 3-16,-2 3-3 0,4 1 4 16,2 2-1-16,-2 6-2 0,2 1 1 15,0 3 1-15,1 5-2 0,-3 2 5 0,1 2-2 16,-3 6 1-16,0-1 4 0,-2 3 2 16,0-1-8-16,-2-1-1 0,-4 2 0 15,2-4-2-15,-4-2 4 0,-3-4 0 0,2 1 0 16,-1-7 2-16,0-5 5 0,0-3 0 15,-4-5 1-15,4-4 6 0,2-4 2 16,0-5-2-16,6 0 3 0,-9-16-4 0,11 2 0 16,5-6-2-16,1-5 1 0,8-7-4 15,6-7 3-15,12-14-4 0,2 0-2 16,4 3-1-16,0 2-1 0,-6 10 6 16,-2 6 0-16,-5 6 1 0,-1 2-6 0,-4 6-4 15,-6 2-1-15,1 4-2 0,-4 3 1 16,-1 6 3-16,-1 3 1 0,-1 3-5 15,4 3 5-15,-6 6-2 0,2-1 4 0,0 3 5 16,0 1-9-16,-2 0 0 0,2 2 0 16,1-2 3-16,-1-1 4 0,1-4 1 0,0 4 7 15,-1-4 7-15,3-3 13 0,4-2 6 16,-2-4 2-16,4-1 7 0,2-6 1 16,3-1 9-16,-2-6 3 0,6-5-17 15,-5-4-3-15,-1-2-1 0,-4-2 11 0,-2-3-9 16,-6-1-3-16,-4 4-1 0,-4-2-8 15,-4 1-2-15,-6 3-4 0,-7-3 5 16,-6 5 1-16,-5 1-7 0,-1 2-13 0,-3 6-38 16,-2 1-57-16,-4 2-76 0,-3 4-92 15,-2 1-87-15,-1 2-832 0,-4 3 398 16,-8 0 264-16</inkml:trace>
  <inkml:trace contextRef="#ctx0" brushRef="#br0" timeOffset="80537.4715">18777 4146 157 0,'0'0'163'0,"14"0"-11"16,-1 7-15-16,10 4-3 0,7 9-4 15,21 15 3-15,2 11-4 0,4 6-3 0,-3 4-7 16,14 15-3-16,-2 3-3 0,-4 5-5 16,-3-1-5-16,0-2-4 0,0 2-9 15,-12-15-5-15,-1-7-1 0,-1-1-4 0,-5-8 0 16,-8-11-5-16,-5-8 3 0,-3-4 7 16,-3-5 4-16,0-9 7 0,0 1 5 15,1-10-1-15,0-2-12 0,8-16-2 0,2 1-14 16,6-11 2-16,0 1-6 0,18-20-8 15,-2 1-12-15,3-3-1 0,5-2-7 16,1-1-4-16,2 3-3 0,16-8-1 0,-9 15-5 16,3 1-4-16,2 5-3 0,6 7-8 15,0 6 2-15,-1 4 1 0,3 8-3 16,-8 7-1-16,12 6 0 0,-1 7-3 0,3 5 4 16,-2 4-3-16,-2 6 1 0,-4 5-2 15,-4 3-2-15,-2 1 1 0,-5 3 0 16,-5-2 3-16,-3 5-4 0,-7-5 0 15,-4 1 0-15,-11-7 0 0,-5-7-3 16,-10-3 7-16,2 0-6 0,-3 0 3 0,-5-5-3 16,1-3 4-16,-2-1-3 0,0-4 3 0,-2-4 0 15,4-2-12-15,3-6 3 0,7-6 9 16,-2-1-13-16,7-6 4 0,1-6 1 16,3 0-2-16,14-12-1 0,0-2 1 0,2 2-2 15,0-3 1-15,3-2 7 0,3 1-2 16,1 0-5-16,5-1 5 0,6-1-8 0,18-4 8 15,2 1 1-15,6 4-1 0,8 6 6 16,2 1 3-16,10 8 6 0,8 3 7 16,15 7-1-16,5 8 7 0,3 3-3 0,1 8 1 15,-1 6 1-15,-2 5-1 0,3 3-3 16,-1 3 1-16,5 5-1 0,1 1 0 0,5 1 2 16,2 1 3-16,-1 3 1 0,-4-1 7 15,1-3 3-15,7 4 8 0,0-4 6 16,8-2-4-16,4-4-2 0,1-5-3 15,0-1-1-15,-5-5-2 0,0-3 0 0,-3-5 1 16,-4-6 0-16,5-6 1 0,-5-7-3 16,-6-6-4-16,-4-8-3 0,-9-7-2 0,-6-8-7 15,-13-7 1-15,-8-5-4 0,-13-6-3 16,-10-1-2-16,-11-1-1 0,-16 2-3 16,-17 8-1-16,-9 2-2 0,-10 2-2 0,-7 6-4 15,-8 10-3-15,-8 4-8 0,1 3-22 16,-4-1-31-16,-5 6-37 0,0 0-46 0,-4 4-71 15,-2 3-83-15,-4-2-78 0,-6 4-1008 16,-6-2 470-16,0 3 310 0</inkml:trace>
  <inkml:trace contextRef="#ctx0" brushRef="#br0" timeOffset="82713.7129">17327 6609 37 0,'0'13'135'15,"0"-4"-6"-15,4 1-3 0,2-4 2 0,2-3 1 16,6 0-3-16,2-8 0 0,10-1-11 15,3-5-7-15,9-10-8 0,5-3-9 16,9-11-5-16,-7 5-3 0,3-10 5 16,-9 3 2-16,-9 9-1 0,-5-4-1 0,-4 3 3 15,-4 0-11-15,-4 0 1 0,-5 9 5 16,-2-1-8-16,1 6-8 0,-5-1-10 0,-2 5-8 16,-4 6-6-16,-1 0-6 0,5 5-4 15,0 0-5-15,-16 13-2 0,12 1-3 0,-3 2-3 16,2 4 0-16,3 1-3 0,2 2-3 15,0 4 0-15,5-5-1 0,4 3-1 16,1-1-2-16,0-5 3 0,3-3-3 16,2 0 1-16,0-7 2 0,-1-1-2 0,4-3-1 15,0-5 0-15,-1-1-1 0,3-5 0 16,2-2-2-16,0-3-2 0,-1-1-1 0,0-3 0 16,-2 0 1-16,1 1-3 0,-2-1 1 15,-2 3-2-15,-4 2 0 0,1 0-1 16,-3 2-4-16,-1 2-7 0,0 3 2 15,-1 1-1-15,0 4 0 0,-2 4 0 16,5 3 5-16,-2 3-2 0,-1 1 2 16,0-3 1-16,1 4 0 0,-3-3-3 0,3 1 6 15,0 0 0-15,1 0 0 0,-4-6 5 0,4 0-7 16,2-4 7-16,0-2-1 0,7-1-1 16,-2-3 0-16,2-4-1 0,5 1-3 0,-4-3 1 15,2 2 0-15,-1-1-1 0,-4 4 0 16,2-1-9-16,-5 0-2 0,4 3 0 15,-2 1 0-15,-1 2-2 0,3 2 4 16,0 2-2-16,0 1 3 0,0-2 3 0,3 1 0 16,1 0 2-16,1-2 2 0,2-2 2 15,5-5 1-15,6-2 0 0,0-6 1 0,0 0 4 16,6-8 2-16,-4-4 4 0,3-2-3 16,5-12 7-16,-10 1 4 0,5-9-4 15,-5-2 3-15,-11 3-3 0,-4 2 1 16,-2-1-4-16,-7-1 2 0,2 2 0 0,-6 8 6 15,-2 1 8-15,0 9 5 0,-1 2-5 16,-3 5-8-16,0 5-3 0,-2 8-1 16,-2 6-3-16,2 0-2 0,-7 23 3 0,1 4-5 15,-2 7 3-15,0 16 2 0,-4 23 0 16,6 9 5-16,0 4-3 0,2 6 5 16,4-1-10-16,0 1 3 0,4-5 4 0,4-1-1 15,5-6-7-15,0-8-1 0,2-15-2 16,1-11 2-16,2-4-1 0,0-6 1 0,0-7-5 15,-2-4-7-15,1-10-4 0,0-3-2 16,-2-5-5-16,-3-6-1 0,0-2-10 16,-2-5-5-16,-2-5-3 0,-4-6-9 15,-2-2-4-15,-2-8 0 0,-8-5-1 0,-4-5 5 16,-6-2 2-16,-2-1 10 0,-2 4 18 16,5 5 5-16,-1 2 16 0,0 4 7 0,6 2 5 15,-1 2 1-15,4 2-10 0,3 3 2 16,6 0 1-16,4-1-3 0,7 0 0 15,6 1-1-15,2 0-5 0,8 1 4 16,3-3-1-16,4 4-6 0,0-4 5 0,0 2-3 16,0 1-2-16,-2 0 2 0,-1 2-1 15,-3-2-3-15,-6 3 0 0,0 0 7 0,-5 3 1 16,-2 0 3-16,-2-1 3 0,-3 4-2 16,-4-1-8-16,-2 3-5 0,-2 0 0 15,-2 4-3-15,0 0 2 0,0 0-2 0,0 0-1 16,-22 17 2-16,13-3 1 0,3-1-2 15,-3 2 1-15,5 2-4 0,2 1 3 16,-2-2 1-16,6 3 1 0,0-3-4 16,2-1 6-16,0 0 0 0,5-3-4 0,-1-1 6 15,3-3-2-15,1-1 3 0,2-5 3 16,-2 0-5-16,0-4 2 0,6-1-4 0,-1-1 3 16,1-4-3-16,0-2-6 15,0-2 5-15,2 0 5 0,-3 0-6 0,-1 0-1 16,0 1 3-16,-4 2-3 0,0 2 0 0,0-4-1 15,-4 6-8-15,0 1-4 0,1 3 2 16,-1 2 6-16,1 3 0 0,-1 1 2 16,1 6-5-16,1-1 10 0,0 2-6 15,2-1 7-15,-2 3-3 0,2-1 2 0,4 2 0 16,-2-3 2-16,5 1 0 0,-1-3-1 16,0-1 0-16,4-1 0 0,-1-4 2 0,2-2-3 15,0-2-1-15,1-2 4 0,3-4-4 16,1 0 2-16,-4-3 1 0,2-1-6 15,0-1 1-15,-3-2-1 0,-1 0 2 16,-4-5 2-16,1 3-2 0,-4-1-2 0,0 2 4 16,-7 2 5-16,1 3 2 0,-3-1 1 15,-1 2-9-15,-3 2-5 0,-2 3 6 0,0 3 2 16,0 0-2-16,0 0-2 0,-13 11 4 16,8-3 1-16,1 1 3 0,2 3-7 0,0 1 6 15,2-2-1-15,0 3 1 0,2-3-4 16,2 3 0-16,3-3-15 0,-1 0-13 15,3-1-30-15,-1-2-16 0,2-6-30 16,2-1-24-16,0-1-12 0,1-1-9 16,4-5-14-16,-2 0 12 0,3-3 11 0,0-4 15 15,-4 1 6-15,1 0 22 0,-2 3 21 16,-3-2 30-16,-1 0 28 0,-1 3 18 0,0 2 9 16,0 0 5-16,-2 0-7 0,-2 3-1 15,0-1-1-15,-4 4-2 0,0 0 3 16,10 7 5-16,-6-1 1 0,-1 0 2 0,1 2 3 15,-2 3-2-15,0-4 1 0,3 3-2 16,-3-2 13-16,0-1 11 0,0-1 11 16,0 0 19-16,0 0 12 0,2-3 5 0,-4-3 1 15,11 0-7-15,-11 0-15 0,19-11 0 16,-8 3-11-16,3-1-7 0,4-4-2 0,-2 1-6 16,1-1-4-16,-2 2-3 0,0 2-1 15,-1 0-8-15,0 1-4 0,-2 0-6 16,-4 5-2-16,3 1-7 0,-2 0 1 15,-9 2 1-15,19 6 1 0,-13-1-3 16,0 1 2-16,2 4-4 0,-3 1 3 0,2 0-2 16,-3 0-16-16,0 3-21 0,0-1-36 15,0-3-41-15,-2 2-41 0,4-3-44 0,1 0-35 16,2-5-673-16,5 2 307 0,-1-4 202 16</inkml:trace>
  <inkml:trace contextRef="#ctx0" brushRef="#br0" timeOffset="83076.4941">21594 6214 28 0,'2'-5'231'0,"-2"0"-10"16,0 1-18-16,0 4-18 0,0 0-17 15,0 0-8-15,-19 10-10 0,10-1-9 16,1 6-9-16,0-1-12 0,-2 5-13 0,4 4-7 16,0-2-10-16,2-2-4 0,2 0-8 15,0 2-5-15,4-5-4 0,4 2-2 16,0-5-6-16,6 1-4 0,0-3-3 0,3-3-6 15,4-4-3-15,0-2-6 16,1-2-3-16,2-3-3 0,4-3-6 0,-1-2-1 16,-1-2-3-16,-4-3 0 0,2 1 2 15,-6-1 0-15,1 0 6 0,-4 1 10 0,-4 3 6 16,-1-3 3-16,-2 5-8 0,-4 1-6 16,-2 2-3-16,0 4-3 0,0 0 1 0,0 0-3 15,0 0-1-15,0 0 8 0,-12 17-7 16,12-7 1-16,2 1 2 0,2 2 3 15,4 0-4-15,4 1-2 0,4 2 0 16,3-2 0-16,3 3-1 0,6-4-12 0,2 0-33 16,-2-6-44-16,-3 1-49 0,3-5-63 15,-7-3-68-15,-2-3-790 0,-6-5 351 0,-3-1 232 16</inkml:trace>
  <inkml:trace contextRef="#ctx0" brushRef="#br0" timeOffset="83261.9227">18575 5635 2700 0,'-51'-7'7'0,"13"2"21"16,9 2 27-16,6-1 12 0,4-1-9 0,1 3-22 16,8-1-12-16,2 1-11 0,2 1-24 15,3-2-58-15,3 3-82 0,0 0-94 0,0 0-610 16,0 0 291-16,0 0 192 0</inkml:trace>
  <inkml:trace contextRef="#ctx0" brushRef="#br0" timeOffset="83877.9856">22070 5978 168 0,'-7'-5'188'0,"5"-1"-23"0,-2 3-19 16,2-1-34-16,2 4-42 0,-2-6-34 15,2 6-46-15,0 0-49 0,0 0-219 0,0 0 95 16,0 0 62-16</inkml:trace>
  <inkml:trace contextRef="#ctx0" brushRef="#br0" timeOffset="84428.7451">22184 6256 100 0,'7'26'167'16,"1"1"-9"-16,-2-2-9 0,-1 0-14 15,-1-5-10-15,0 4-10 0,-1-4-7 0,1-1-12 16,-2-1-10-16,0-3-7 0,0 0-5 16,0-3 1-16,0-1 4 0,2-3-1 15,-2-3-5-15,2-3-7 0,-4-2-13 0,14-7-2 16,-4-1-5-16,2-3-7 0,1-1-7 16,2-1-22-16,2-4-7 0,1 4-1 15,-4 0-2-15,3 1-5 0,-2 1 2 0,-3 6-4 16,5 2-3-16,1 4 1 0,-2 1 5 15,6 2 1-15,-2 3 2 0,6 1-2 16,-1 1 3-16,5-2 3 0,2 2-3 0,3-3 5 16,-1-2 1-16,7-1-2 0,-3-3 2 15,6-3 0-15,1-3 0 0,3-6-1 16,1 1 3-16,-9-4 3 0,1-3 7 0,-9 1 13 16,-6 0 7-16,-2 2 8 0,-7-2 7 15,-2 2 3-15,-6 0 3 0,-3 3 2 16,-6 1-3-16,0 1-7 0,-4 2-6 15,-3 3-4-15,-2 2-3 0,1 3-2 0,8 0-2 16,-21 8-4-16,13 4-3 0,1 1 2 16,3 6-1-16,1 4 3 0,1 4-5 0,4 3 1 15,1 7-3-15,1 2-1 0,0 5-1 16,3 6 2-16,-1-1 0 0,-4-5-3 16,0 0 2-16,-2 0 0 0,-2-1-1 0,-2-3 3 15,-2 0-5-15,-3-5 0 0,-4-2-2 16,-1-1 2-16,-2-6-5 0,0-1-4 15,-1-10-30-15,4-4-42 0,-2-6-46 0,7-5-51 16,2-7-36-16,4-5-36 0,4-13-601 16,8-11 282-16,13-25 187 0</inkml:trace>
  <inkml:trace contextRef="#ctx0" brushRef="#br0" timeOffset="84771.3494">23871 5905 119 0,'28'4'175'0,"-5"7"6"15,-4 5 7-15,-4 1 0 0,-3 3-5 0,2 10-10 16,-4 2-6-16,0 4-18 0,-3 4-19 16,-1 8-9-16,-2-4-12 0,1 0-8 0,-1-1-11 15,-2-3-10-15,2-2-7 0,-2-2-6 16,1-5-7-16,1-5-4 0,-4-5-4 16,2-1-2-16,0-4-6 0,-2-4-6 15,2-3-13-15,-2-6-12 0,0-3-13 0,0 0-11 16,0 0-6-16,-21-25-4 0,8 10 0 15,-6-3 4-15,-3 3-1 0,-2-4 2 0,-4 4 6 16,-5 2 12-16,-1 2 8 0,2 9 11 16,-1-3 3-16,2 4 1 15,2 1 0-15,5 0-2 0,5 1-2 0,7 5 0 16,2 0 2-16,8 1 3 0,10-1-2 0,4 1-2 16,11 1-1-16,7-4-3 0,10-2-14 15,2-2-33-15,7-2-35 0,8-4-43 0,3-2-42 16,15-7-32-16,-2-4-36 15,-5-3-485-15,-3-5 238 0,-6-6 158 0</inkml:trace>
  <inkml:trace contextRef="#ctx0" brushRef="#br0" timeOffset="85464.0192">24984 5575 146 0,'2'3'179'15,"-2"-3"3"-15,2 17-1 0,-2-3-2 16,2 6-3-16,-2 7-4 0,0 3-9 15,0 10-12-15,0 4-9 0,0 2-8 0,4 9-12 16,0 2-9-16,0-1-8 0,2-4-11 16,6 0-5-16,-1-2-10 0,6-4-6 15,4-5-10-15,3 0-2 0,1-10-6 16,-2-7-3-16,5-6-15 0,1-2-4 0,-3-8-7 16,3-7-5-16,1-2-9 0,0-3-5 15,-3-6-5-15,3-1-4 0,-2-6 1 16,-10 1-2-16,0-1-1 0,-2-2 1 15,-5 0 8-15,-3 3 3 0,-2-1 1 0,-3 6-3 16,-6-1-2-16,1 4 1 0,-4 3 1 16,-2 3 2-16,-3 2 6 0,1 5 1 0,-1 3-1 15,0 3 2-15,3 2-2 0,-2 6 1 16,3-4-1-16,5 4-1 0,-1 0 0 16,6-2-7-16,2 2-10 0,3-4-21 15,6 1-24-15,6-5-29 0,7-4-40 0,3-1-29 16,8-6-10-16,9-1 4 0,9-7 11 15,21-5 18-15,-1-5 22 0,-2 0 2 0,-14 0 26 16,-14 1 21-16,-1-2 30 0,-10-1 27 16,-5 2 33-16,-7-1 22 0,-4 3 9 15,-6 0 6-15,-7 1 0 0,-3 1 4 16,-6 3-2-16,1 1-9 0,-9-1-5 0,-1 3-3 16,-3 2-8-16,-4 5-4 0,0 1-4 15,-3 1-2-15,2 7-3 0,2-1-4 0,0 5-1 16,1 0-9-16,6-1 0 0,0 0-2 15,3 1 0-15,4-2-1 0,4 1-1 16,4-2 1-16,2 1-1 0,3-7-2 16,1 1-1-16,5 1-1 0,4-8-1 0,-1 0-3 15,0-3-1-15,4-4-2 0,-6 2-1 16,3-1-2-16,1-2-3 0,-6 0-1 0,-1 4 1 16,-2 0-1-16,-1-1-2 0,1 2-4 15,-5 3-1-15,0 1-2 0,-6 2 1 16,11 2 2-16,-11-2 0 0,9 11 0 15,-5-3 2-15,0 1 2 0,0 0 1 0,2 3-1 16,0 1 2-16,4 0-1 0,-2-1-3 16,4 0-18-16,-1 0-25 0,2-5-32 15,2-1-33-15,1-5-46 0,0-1-36 0,2-4-24 16,2 1-486-16,-4-4 239 16,5-4 157-16</inkml:trace>
  <inkml:trace contextRef="#ctx0" brushRef="#br0" timeOffset="85727.7034">26545 6084 673 0,'8'-15'6'16,"-2"2"20"-16,-1 4 17 0,-1 1 9 15,0 3 10-15,0 0-9 0,0 1-3 16,1 2-9-16,-5 2 14 0,17 5 11 16,-9-4 0-16,4 6-4 0,0 1-3 0,0 2 4 15,-1 2-5-15,2-1-6 0,-3 2-6 16,-1 0-6-16,1 2-1 0,-4-1 0 0,0-3 1 16,-1 3 11-16,0-5 15 0,-3 3 11 15,2-4 18-15,-4 0 8 0,0 1 10 16,0-3 2-16,0-4-1 0,0-2-2 15,0 0-13-15,0 0-7 0,0 0-14 16,4-17-7-16,0 9-10 0,2 0-5 0,3-3-12 16,2 1-14-16,1-2-18 0,3-1-22 15,2-1-27-15,0 1-33 0,-1 0-27 0,2 2-25 16,-4 1-33-16,1 0-27 0,0 3-27 16,-2 0-539-16,1-1 255 0,2 3 167 15</inkml:trace>
  <inkml:trace contextRef="#ctx0" brushRef="#br0" timeOffset="86751.8555">27119 5951 115 0,'0'0'157'15,"0"0"-12"-15,0 0-20 0,6-2-14 16,-6 2-7-16,0 0-4 0,0 0 2 0,4 15-7 16,-4-6 15-16,2 2 2 0,-2 2-7 15,2 0-1-15,0 5-1 0,-2-2-7 16,2 3-8-16,-2 0-9 0,2 1-4 15,-2-1-9-15,2-2-7 0,-2-2-5 0,2-1-3 16,0-2-5-16,0 0-3 0,-2-3-2 16,3 0-1-16,1-2-4 0,3-1-3 0,-1-5-2 15,4-1-6-15,1-1 0 0,2-4-5 16,2-1 0-16,-1-1-2 0,4 0-4 16,-4-1 0-16,5-3-1 0,-2 0-3 15,0 4-1-15,-3 0-1 0,2-1-2 16,-2 1 1-16,-1 1-1 0,-2 2-4 0,2 2 1 15,-1 2-2-15,1 0 1 0,-2 4-3 16,1 2 4-16,1 0-1 0,0 3 2 0,-1 0-1 16,-1 1-1-16,-1 1 1 0,3 0 0 15,-2 1 1-15,-1-2 0 0,0-1 1 16,4 2 3-16,-4-4 0 0,5 0 3 0,-2-2-1 16,2-5-1-16,1 0-3 0,2-3 2 15,0 0-1-15,2-3-5 0,-1-4 0 16,-1-2-4-16,2 2 2 0,-4-7-4 15,2 4-3-15,-4-2 0 0,1 0 0 0,-5 2 2 16,2 1 2-16,-6 3-2 0,2-1 0 16,-2 2 0-16,-2 1-1 0,1 3 1 0,-5 4-3 15,2-4 4-15,-2 4 4 0,0 0 0 16,0 0 2-16,-9 20 0 0,7-15 3 16,0 5 1-16,0-3 2 0,2 3 1 15,0-1-2-15,2 1 0 0,2 0-1 16,-2-1 0-16,5-2 1 0,2-1-3 0,1 1-12 15,1-2-16-15,-1-2-17 0,5 0-10 16,-2-3-14-16,5 0-9 0,0-3-6 16,1 0 13-16,0-2-4 0,-2-1 7 0,1-1 9 15,0 0 5-15,1-1 3 0,-4 1 6 16,2 1 8-16,-5-2 12 0,3 3 11 0,-2-1 9 16,-3 0 2-16,-2 4 1 0,2 0 6 15,-2 2 5-15,-8 0 2 0,15 6 5 16,-9 0 12-16,0-1-3 0,1-1-1 15,-3 4-2-15,0-2 0 0,1-3-1 0,1 3-1 16,-2 0 2-16,0-2-1 0,0-2 0 16,0 1-4-16,3 0 2 15,-7-3-3-15,15 0-6 0,-5 0 0 0,1-3 0 16,2 1 2-16,-3 1-6 0,3 1-1 0,1 0-2 16,2 0 0-16,-2 0-5 0,3 1 4 15,0-1 0-15,2 2-2 0,3 1 1 16,0-2 1-16,2-1-6 0,1 0 7 0,3 0-4 15,4-1 3-15,-1-4-3 0,1 2 2 16,4-3 1-16,-2-4-2 0,-5 3 3 16,-1-3-3-16,2-1-1 0,-7-3-5 0,-1 3 5 15,-6 0 1-15,-3 1-1 0,0 1-2 16,-5 1 0-16,-4 0 0 0,0 3-4 0,-4 2 1 16,0 3-1-16,0 0 3 0,0 0 0 15,-16 10 8-15,10 0 0 0,-4 3 3 16,4 3 8-16,-4 3 2 0,2 3 1 15,-1 2-2-15,0 3 5 0,1 7 0 0,0-1 4 16,-1 2 1-16,3 3-3 0,0 0-2 16,-1 1-2-16,0 10 1 0,1-7-4 0,4 1-1 15,-4-2 0-15,2 2-4 16,0-5 2-16,-3-2-8 0,5-3-13 0,-5-5-21 16,5-3-25-16,-2-1-21 0,0-6-31 15,0-2-50-15,0-9-50 0,-5-1-579 16,1-6 266-16,8 0 175 0</inkml:trace>
  <inkml:trace contextRef="#ctx0" brushRef="#br0" timeOffset="86884.0077">28325 5795 1630 0,'-24'-32'12'0,"3"7"-2"0,7 5 24 16,0 5 18-16,2 2-4 0,4 1-11 15,-1 3-14-15,3 1-19 0,-1 1-48 0,5 1-61 16,-2 2-474-16,4 4 197 0,2-8 130 15</inkml:trace>
  <inkml:trace contextRef="#ctx0" brushRef="#br0" timeOffset="88527.5181">17773 7542 35 0,'0'0'87'0,"0"0"14"16,0 0 7-16,15 13 11 0,-2 6 4 16,1 6-3-16,3 7 0 0,5 11-4 0,8 19 2 15,-1 5-5-15,1 5-5 0,2 2-9 16,-1-1-8-16,1 1-5 0,0-7-6 16,-1 1-3-16,5-8-3 0,-2-5-5 0,-4-12-7 15,-3-8-3-15,3-3-2 0,4-7-6 16,-3-6-3-16,5-7-5 0,7-9-4 15,3-3-6-15,16-8-3 0,23-14-4 16,4-7-3-16,12-17 0 0,2-7-4 0,0-5-4 16,-4-6-1-16,0-1-2 0,0 1-2 15,2 1-1-15,-2 5-1 0,4 3-1 0,-1 11-3 16,0 7 5-16,-18 13 1 0,1 9 5 16,0 6-4-16,-16 7 2 0,-5 4-1 15,16 8 4-15,1 11 3 0,-3 4 0 16,1 11 0-16,10 9-3 0,-3 8 1 0,-21-8 2 15,0 4 4-15,-7 2-4 0,-1-2-2 16,1 3 2-16,-9-4-2 0,-1-2 0 16,-5-3-3-16,-7-9 0 0,-9-5-1 15,-1-6-2-15,-2-2-1 0,2-1-1 0,-3-2 1 16,1-6-1-16,0-3 1 0,0-2 0 16,4-3-1-16,1-6-2 0,3-4-1 0,9-3 1 15,7-10-3-15,20-14 0 0,-1-5-1 16,4-7-1-16,14-12-2 0,-3 0 2 15,0 0-1-15,5 1-1 0,4 3 2 16,3 6-1-16,5 3-1 0,0 4 2 0,-12 11-1 16,4 4 0-16,0 6 0 0,4 4 0 15,0 6 0-15,5 6 2 0,2 8-1 16,-3 4 5-16,7 4 3 0,16 10 12 0,1 6 3 16,4 1 2-16,3 4 3 0,1 3 3 15,6-1 0-15,5 0 4 0,0 0 1 16,-2-4-2-16,0 3-3 0,-1-4 3 0,1-5-3 15,-1 0-1-15,10-6-4 0,-1-3 2 16,0-8 3-16,-4-5 7 0,-4-8-5 16,-9-9 6-16,-4-10-4 0,-7-12 10 0,-3-10-1 15,-4-10-9-15,-10-10-10 0,-10-5 9 16,-8-7-3-16,-11-1-1 0,-15-1 1 16,-19 15-5-16,-6 2 1 0,-11 0-7 0,-7 10-2 15,-8 11-1-15,-2 5-9 16,-4 6-37-16,0 1-50 0,-2 2-61 0,-2 6-77 0,-2 4-66 15,-4 4-831-15,-6 1 378 0,-6 4 249 16</inkml:trace>
  <inkml:trace contextRef="#ctx0" brushRef="#br0" timeOffset="89504.2953">17361 9649 60 0,'0'0'176'0,"-4"13"4"16,4-1-8-16,-2 8-8 0,-2 4-7 16,4 4-7-16,-2 10-7 0,0 2-7 0,-2 11-8 15,0 3-11-15,-2 1-13 0,0 0-11 16,-1 0-4-16,-3-3-11 0,1-6-7 16,0-6-7-16,3-6-5 0,-2-1-4 15,4-8 20-15,-2-6 8 0,1-6-9 0,-2-8-9 16,3-9-7-16,4 4-7 0,-6-28-5 15,4-1-4-15,4-11-8 0,0-9-3 16,4-6-4-16,6-27-4 0,0 1-2 0,0 0-2 16,3 4-2-16,0 9 1 0,0 13-3 15,-1 12-2-15,0 9-3 0,0 9 3 16,3 7-2-16,0 8-2 0,2 6 2 0,3 8 1 16,5 3-1-16,3 9-2 0,6 5 1 15,4 2 0-15,0 3-2 0,1-1 2 16,15 9-2-16,-7-9-6 0,-7-4 6 15,3-2 1-15,-1-6-2 0,-5-3 0 0,-1-3 0 16,-3-4 3-16,-3-6 0 0,0 0 2 16,2-7 0-16,-5-1 3 0,1-8-3 0,-4-4-2 15,-5-3-5-15,2-10 3 0,-4-2 0 16,-7 3 1-16,0 0 4 0,-4 1 2 16,-2 6-1-16,-2 1 6 0,2 4-1 15,-3 4 0-15,-1 7-4 0,-2 6-1 0,2 9-1 16,-2-3 0-16,-2 28 0 0,0-3-1 15,-1 6 3-15,-1 9 0 0,2 3-1 16,-2 8-4-16,0 9 1 0,0 20-1 16,-2 2 0-16,1 3-1 0,-2-4 0 15,1-2 1-15,2-14-1 0,0-6 1 0,0-3-3 16,0-3-8-16,-1-2-19 0,1-7-29 0,2-4-34 16,0-6-34-16,-1-3-42 0,3-4-25 15,0-5-29-15,3-4-42 0,-1-7-571 0,2-5 280 16,3-6 186-16</inkml:trace>
  <inkml:trace contextRef="#ctx0" brushRef="#br0" timeOffset="89757.6808">19201 9321 73 0,'10'-20'205'0,"-6"7"-14"0,0 10-7 16,-4 3 9-16,0 0 4 0,-4 36-3 15,-2-4-9-15,-8 12-1 0,4 6-8 0,-9 18-13 16,-2 4-11-16,0 3-14 0,-1 7-12 16,6 2-12-16,-4 0-8 0,6 1-10 15,1-3-5-15,0-4-12 0,7-17-8 16,-1-5-8-16,5-4-6 0,2-7-16 0,2-4-23 16,3-3-26-16,-1-4-31 0,5-5-31 15,1-5-32-15,3-4-37 0,-1-3-54 16,4-7-673-16,0-4 294 0,1-4 195 15</inkml:trace>
  <inkml:trace contextRef="#ctx0" brushRef="#br0" timeOffset="89993.3379">19833 9888 74 0,'-6'-7'195'0,"-6"5"-4"16,-2 2 2-16,-1 5 0 0,-6 7-2 15,-4 7 2-15,1 9-7 0,-4 5-8 16,3 5-13-16,6 4-13 0,2 2-13 16,5 0-13-16,8-6-10 0,4-6-9 0,8 3-11 15,7-3-10-15,10 0-9 0,4-5-9 16,7-6-3-16,5-2-8 0,-1-7-8 0,0-3-19 16,3-7-60-16,-5-2-64 0,4-2-85 15,-5-4-714-15,-4-7 304 0,-1-2 200 16</inkml:trace>
  <inkml:trace contextRef="#ctx0" brushRef="#br0" timeOffset="91116.9041">21938 9159 94 0,'-2'2'195'0,"2"-2"10"16,-10 32 3-16,0 3 1 0,-12 31-7 0,-1 5-11 0,-5 5-9 15,1 2-11-15,-7 17-14 0,-4 6-12 16,-2 2-11-16,-1-2-15 16,-1-4-12-16,0-7-11 0,5-20-7 0,0-7-8 15,-1-6-8-15,4-4-10 0,4-16-4 0,5-7-6 16,3-7-3-16,4-8-6 0,0-1-5 15,6-8-7-15,-1-5-3 0,5-7-6 16,-1-3-2-16,5-6-3 0,2-2-3 16,4-3-2-16,2 2-1 0,3-1-2 0,3 1-2 15,3 2 0-15,3 3 0 0,4 2 0 16,5 5-3-16,3 3 4 0,4 0-3 16,4 3 0-16,8 0-6 0,3 3 4 0,4-1 0 15,1-2 1-15,9-2-1 0,-3-2 0 16,3-2 1-16,14-7-2 0,-4-6 1 15,-13 0 0-15,-12 2-3 0,-1-4-1 0,-3 0 2 16,-4-4 2-16,-9 0 0 0,-3 0-2 16,-3 0 1-16,-6 1-4 0,-8 3 2 15,-3-2 0-15,-4 6 0 0,-4 0-2 16,-4 3 2-16,-3 3 1 0,-1 5-2 0,-5 1 0 16,2 5-2-16,1 1 2 0,-4 5 0 15,4 2-1-15,2 5 2 0,-1 0 1 0,4 7 2 16,3-1-2-16,4 0 0 0,4 4-2 15,7-1-3-15,6 1-18 0,4 1-11 16,6-8-19-16,5 2-13 0,7-5-16 16,9-4-2-16,5-3-2 0,-2-4 4 0,11-6 11 15,-1-3 4-15,17-7 9 0,-2-1 3 16,-16 0 5-16,-12 0 7 0,-3-4 5 0,-5 0 7 16,-11 0 14-16,-5-1 12 0,-6 3 12 15,-4 0 13-15,-8 2 4 0,-6 3 2 16,-2 1 2-16,-4 1 2 0,-8 3-2 15,4 1 2-15,-7 3-4 0,4 3-3 0,-2 1-2 16,-1 5-3-16,2-1-1 0,0 7-1 16,2 0-2-16,3 1-3 0,0 2-3 15,5-2 2-15,0-1-4 0,4 0-4 16,2-1 6-16,0-3-2 0,4 0 0 0,1-2 0 16,2-3-2-16,1-3 0 0,2-3-1 15,2 0 0-15,0-3 0 0,1 0-2 16,0-1-5-16,0-1 4 0,-3 2-3 0,-2 1 2 15,0 1 2-15,0 0 0 0,-2 0-3 16,-2 2 1-16,-6 2-2 0,16 4 3 16,-10 0-2-16,0 2 3 0,3 5-3 0,-1 0 1 15,3 0-4-15,0 6 2 0,1-3-12 16,2 2-25-16,4-1-21 0,1-2-25 16,0-3-37-16,4-3-36 0,1-3-49 0,-4-2-525 15,8-6 248-15,-3-1 165 0</inkml:trace>
  <inkml:trace contextRef="#ctx0" brushRef="#br0" timeOffset="91390.8644">23669 9888 45 0,'4'-7'89'0,"-2"1"-5"15,2 2-10-15,0 2 0 0,-4 2 2 16,12 2-7-16,-12-2 2 0,15 8-4 0,-8-3 3 16,3 4-4-16,-1 2 1 0,-1 0-2 15,0 3 2-15,-1 0-1 0,-2 0-1 16,-1 0 8-16,-2 1 5 0,0-2 7 0,-2 0 7 15,-4 1 5-15,2-5 2 0,-2 1 9 16,-3-2 6-16,0-5-4 0,3 1-9 16,4-4-7-16,-10 0-12 0,10 0-7 0,-7-10-12 15,10 3-1-15,1-3-10 0,0-1-8 16,6-3-3-16,1-1-3 0,2 0-16 16,3-2-27-16,2 0-31 0,1-1-29 15,2 4-24-15,0-2-36 0,3 2-31 0,-4 3-21 16,2 0-16-16,-1 0-419 0,3 1 208 15,-4 0 137-15</inkml:trace>
  <inkml:trace contextRef="#ctx0" brushRef="#br0" timeOffset="91961.1523">24129 9778 743 0,'11'-4'-21'16,"-3"2"11"-16,-1 1 12 0,-7 1 23 15,0 0 21-15,13 7 13 0,-9-3 8 16,0 3 2-16,0 3 4 0,-2-1 3 0,2 7 3 16,0-1 2-16,-1 2-4 0,-1 1-2 15,1 1-3-15,-3-3-5 0,2 6-4 16,0-6-5-16,-2 0-4 0,2-3-5 0,-2 1-10 15,2-3-2-15,0-4 0 0,2 1-4 16,0-2-3-16,5-6-4 0,-9 0-4 16,19-6-5-16,-4 1 4 0,1-3-5 15,4-3-1-15,-2-1-2 0,2 0-1 0,1 1-8 16,-5 0 7-16,4 2-1 0,-6-2-1 16,0 4-5-16,-4 1-2 0,-2 2 4 15,1 2 0-15,-1 2 0 0,1 5-3 0,0-2 1 16,-1 6-2-16,0-2 2 0,2 2 1 15,0-2-3-15,4 3 2 0,1 0-4 16,0-3 4-16,6 3 3 0,3-4-3 0,0-1 0 16,2-1-1-16,3-2 0 0,1-2-2 15,0-2 2-15,-1-2-1 0,1 1 0 16,0-3-1-16,-5-2 2 0,3-2-2 16,-6 1 1-16,2 0-1 0,-5-3 2 0,1 3-5 15,-8-1 2-15,0 0 7 0,2 5 5 16,-6-3 2-16,0 2 4 0,1 3-2 0,-3-2 0 15,-6 5-2-15,7 0 2 0,-7 0 0 16,6 8 1-16,-2 1-6 0,0-4 6 16,-1 4-1-16,3-1 0 0,-2 2 0 15,2-1 0-15,3 1-3 0,2-1 0 0,-3 0-5 16,4-1 7-16,-1-2-5 0,4-1 1 16,0 0 0-16,-1-2-2 0,2-1-3 15,-2-2-1-15,4 0-2 0,-2-4-6 0,3 1-24 16,-2-1-23-16,-2-4-11 0,-3 1-20 15,4-3-23-15,-6-1-15 0,-2-1-13 16,-1-2-18-16,-5-3-10 0,-4 3 6 0,-5-4 10 16,-1-1 15-16,-4 0 12 0,-4 0 11 15,2 0 13-15,-3 2 8 0,2 0 6 16,0-1-191-16,3 3 91 0,3 1 61 16</inkml:trace>
  <inkml:trace contextRef="#ctx0" brushRef="#br0" timeOffset="92619.0855">25253 9599 97 0,'2'11'171'0,"1"1"-10"16,1 3-9-16,0 1-11 0,-2 0-10 0,3 2-15 16,-1 1-10-16,2 4-12 0,0-5-7 15,-2 3-8-15,2-3-8 0,0 1-9 16,-2-2-6-16,2-2-3 0,0 1-7 0,0-3-6 15,1 0-5-15,-1-2 0 0,5-2-4 16,-3-2-5-16,5-4-1 0,-1 1-5 16,2-4-1-16,2 0-2 0,1-1-4 0,2-2 3 15,2 0-8-15,-1 1 1 0,-2-2 2 16,4 0-5-16,-3 2 0 0,-2 1 0 16,0-2 0-16,-3 1 0 0,6 4-3 0,-6 1 3 15,1-2-2-15,2 4 3 0,-2-3-1 16,1 3-2-16,2-2 3 0,1 1-3 15,2 1 0-15,0-4 4 0,3-1-4 16,5-1-2-16,1-4 0 0,0 1 3 0,1-1-4 16,3-3 3-16,-4-1-4 0,-5-2 3 15,0 3 8-15,-3-3 19 0,-3 3 17 16,-5-2 9-16,-1 0 6 0,-2 3 3 0,-5-1-4 16,-2 2 7-16,-4 3 3 0,0 3 3 15,-6-6-4-15,6 6 3 0,0 0 2 16,-10 12-2-16,5-3-2 0,1 3-3 0,1 3-2 15,1 4 3-15,2 3-5 0,2 8 3 16,1 8-1-16,4 1 2 0,1 13-9 16,4 0-3-16,1 16-3 0,2-9-7 0,-2 9-1 15,-1-6-8-15,-3-11-2 0,-3 2-4 16,-1-1-4-16,-3-7-2 0,-4 1-4 16,-5-6 5-16,-4-1-10 0,-3 0 1 0,-7-3 2 15,-1-11 2-15,-6-2-8 0,3-8 3 16,0-5-8-16,2-8-2 0,3-4 3 15,2-6-3-15,3-6-3 0,2-7-2 0,9-4-1 16,4-11-1-16,8-9 2 0,7-4-4 16,12-21-3-16,1 1 1 0,6 4 5 15,0 4-1-15,-3 6-3 0,-1 11-2 16,-7 8-4-16,-1 7-23 0,-4 2-30 0,2 2-36 16,-8 5-48-16,3 1-56 0,-2 1-59 15,-4 3-813-15,-3-1 365 0,2 2 242 16</inkml:trace>
  <inkml:trace contextRef="#ctx0" brushRef="#br0" timeOffset="93414.2923">27679 8838 138 0,'-13'-3'178'0,"-1"9"2"15,-2 9 0-15,2 5-6 0,-3 14-5 16,2 11-6-16,-4 24-5 0,7 8-11 16,-4 5-17-16,8 3-12 0,2 0-11 0,4 3-9 15,4 0-8-15,0-1-24 0,2-2-33 16,-2 0-38-16,0-2-29 0,-2-15-24 16,-2-10-17-16,0-4-11 0,-4-3-7 0,0-11-5 15,-5-4 8-15,0-7 0 0,-1-6 10 16,-1-8 5-16,-4-8 8 0,2-7 4 15,1-5 9-15,-4-8 3 0,2-7 10 16,3-6 9-16,0-7 8 0,9-1 8 16,2 2 2-16,8-8 13 0,5-4-1 0,6 2 13 15,6 2 4-15,2 3 5 0,5 3 12 0,1 6 4 16,3 5-1-16,-4 8 2 0,-2 5 1 16,-1 7 4-16,-3 3 4 0,1 3 2 15,0 5 0-15,-2 3-2 0,-1 4-1 0,1 3 0 16,0-1-10-16,0 3 2 0,3-2-3 15,-2 1-5-15,1-1 1 0,0-2 20 16,4-3-2-16,-1-1-5 0,0-4 0 16,-1-3 9-16,-3-3 1 0,-4-2-5 0,0-2 3 15,-1-3 5-15,-5-3-5 0,0-1-6 16,-8-4-5-16,-2-3-2 0,-6-1-3 16,-4-5-7-16,-5 2-1 0,-6-1-6 0,-2 0-3 15,-5 0-1-15,0 0-7 0,-2 4-24 16,0 0-19-16,5 4-25 0,3 0-29 15,2 5-39-15,2-1-31 0,3 4-32 0,5 2-423 16,1 0 208-16,5 3 137 16</inkml:trace>
  <inkml:trace contextRef="#ctx0" brushRef="#br0" timeOffset="93637.0252">28547 9793 14 0,'22'12'78'15,"-6"-1"0"-15,-3 1 0 0,-3-5 10 16,-1 1 3-16,-5-2 16 0,-2-2 16 16,-2-1 7-16,0-3 9 0,0 0 11 0,0 0 0 15,0 0-6-15,-23-9-11 0,16-1-13 16,3 1-12-16,2-5-12 0,4-3-10 16,7-4-9-16,8-5-11 0,8-5-12 15,7-1-46-15,15-11-56 0,3 7-53 0,-7 6-83 16,-1 7-423-16,-6 0 206 0,-9 3 136 15</inkml:trace>
  <inkml:trace contextRef="#ctx0" brushRef="#br0" timeOffset="95146.3768">15460 12260 148 0,'-2'-17'182'15,"-3"0"-6"-15,-1-1-9 0,-1-3-20 0,-1-2-11 16,-2 3-12-16,-6 1-7 0,-2 3-13 15,-6 5-13-15,-3 6-10 0,-9 6-4 16,-9 7-6-16,-9 5-8 0,-23 12-6 0,-1 6-4 16,6 6-7-16,4 2-1 0,9 5-8 15,11 2-4-15,11-11-8 0,12 1-4 16,10-10-7-16,7-3-4 0,6-2 1 0,6-6 0 16,4-2-5-16,7-4 0 0,4-3 3 15,2-6-3-15,5-6 0 0,1-1-2 16,5-7 3-16,0-2-3 0,6-4-2 0,-2-2 3 15,-3-5-2-15,1 1-1 0,-2-1-1 16,-7 2 3-16,-1 2 1 0,-3 4 11 16,-4 2 8-16,0 2 10 0,-7 3 4 0,1 4-4 15,-4 4 0-15,-1 7-1 0,-6-3-2 16,6 11-2-16,-2 0-2 0,0 4-2 16,0 5-3-16,4 2 1 0,0 3-2 15,2 0-2-15,3 1-4 0,6-1 0 0,0 0-1 16,3-6-2-16,2-1 1 0,6-5-1 15,-3-6-1-15,5-1-1 0,-2-4-6 16,2-6 5-16,-1-1-5 0,3-5 3 16,1-1-1-16,-7-3-2 0,2-1-6 0,-2-4 7 15,-3 0 0-15,1-1-3 0,-5-4 0 16,-4 5 0-16,-4 0-1 0,1 2-2 0,-3 4 4 16,-2 1-2-16,-3 5 0 0,0 2-3 15,-4 4 2-15,-2 1 0 0,0 0-7 16,6 19 8-16,-4-6-1 0,3 4 1 0,0 1-1 15,1 5 2-15,2-1 0 0,5 2-1 16,2 0-1-16,0-3-2 0,3 2 1 16,4-6 2-16,-1-2 0 0,2-4 0 0,0-3-2 15,3-2 1-15,1-3 0 0,-3-3-2 16,1-2 0-16,0-1-2 0,-1-1 4 16,1-4-1-16,-3-1-2 0,0-1-2 15,-2 1 6-15,-1-1-5 0,-5 1 1 0,1 1 3 16,-2 2-2-16,-3-1-2 0,2 3 2 15,-4 0 0-15,2 2-6 0,-2 2 2 16,1 4 4-16,0-2-1 0,-1 4 0 0,5-1 4 16,-1 1-3-16,6 0 1 0,-2-3-2 15,4 3 3-15,3-4-1 0,0-4-2 16,4-4 3-16,3-1 0 0,4-4 0 0,9-7 0 16,-1-3 2-16,0-1 0 0,-2-3-4 15,-2-5 2-15,-2-1 0 0,4-15 1 16,-8 5-1-16,-9 3-2 0,-1-4 2 0,-8 3-1 15,-1 3 1-15,-6 0-2 0,-1 7 4 16,-2 3-5-16,-2 4 9 0,1 3-2 16,-3 6-1-16,0 6 1 0,-3 5 0 15,3 2 1-15,0 0-1 0,-8 19-1 0,6-3 2 16,0 3 1-16,-3 6 0 0,1 2 0 16,0 2-2-16,2 2 1 0,-3-1 0 15,1 1 1-15,0-5 2 0,0 0-4 0,-2-1 2 16,2-2 1-16,-2-4 4 0,4-4 10 15,-2 1 4-15,2-7-1 0,0-1-9 16,0-2 2-16,2-6-4 0,0 0-2 0,0 0-1 16,22-14-6-16,-10 7 2 0,3-3-2 15,4 1 1-15,2-1-4 0,1 3 2 16,0 1-4-16,-2 2 2 0,1 2-3 0,-2 4 2 16,0 0 0-16,0 2 1 0,0 2-1 15,0 1-1-15,0 2-1 0,0 1 2 16,3-2 0-16,-2-1 0 0,0 1 0 0,-1-4 0 15,-1 0 1-15,2 0 2 0,-1-3-1 16,0-2 4-16,-2-3-1 0,-1-2 3 16,0 0 9-16,-4-3 4 0,-2-3 6 15,0 1-3-15,-4-2-2 0,-4-1-2 16,-2-1-3-16,-4-2 0 0,-3 2-4 0,-6 0-1 16,-1-1-4-16,-6 3-1 0,-1 1-12 15,0 3-26-15,2 0-28 0,1 5-41 0,2-2-27 16,4 3-48-16,1 2-30 0,3 1-614 15,8 0 279-15,-7-2 183 0</inkml:trace>
  <inkml:trace contextRef="#ctx0" brushRef="#br0" timeOffset="96416.4154">17710 11984 47 0,'12'10'175'0,"-9"-5"-9"0,-1 7-10 15,2 1-12-15,0 4-9 0,-2-1-11 16,2 3-11-16,-2-1-11 0,2 6-14 0,-4-3-4 16,3 2-9-16,-1-2-7 0,-2-2-8 15,0 0-4-15,2-3-5 0,-2 0-4 0,0-3-8 16,3-1-1-16,-3-3-5 0,2-2-2 16,-2-3-3-16,0-4-1 0,0 0-3 15,0 0-6-15,12-11-1 0,-8 3-4 16,4-3 1-16,4-2-1 0,-2-1-2 0,-2 1-3 15,5 1 0-15,-3 1 1 0,2 2-5 16,-2 2 3-16,2-1-3 0,-1 5 4 16,0 2 1-16,-1 1 9 0,3 4 3 0,-5-1 6 15,5 7 4-15,-2-1-1 0,-3 3 0 16,2-1-5-16,-2 0 1 0,0 1-3 16,-2 1-4-16,0-3 1 0,0-1 0 0,-1-1 1 15,-1 0 4-15,0-1 3 0,3-1 3 16,-3-2-2-16,2-3-3 0,-6-1-8 15,15-5 2-15,-5-1-4 0,4-1-1 16,0-3-3-16,3-1-1 0,0-3-2 0,2 3-2 16,-4 1-2-16,0 2 1 0,-1-1-2 15,0 6-2-15,-4-2 5 0,0 5-4 16,1 2 1-16,-1 2-1 0,1 2 3 0,0 3-4 16,-1 1-7-16,3 0-17 0,2 1-18 15,2 2-22-15,2 0-16 0,10 1-7 16,7-4 7-16,13 0-10 0,9-4-26 0,1-1 7 15,6-5 7-15,-1-2 12 0,-1-2 8 16,-3-2 7-16,-1-3 27 0,-7-1 21 16,-3-1 28-16,-11 1 32 0,-6-1 25 0,-9-1 11 15,-3 1 3-15,-8 1 6 0,-8 0-3 16,-4 3 3-16,-4 3-3 0,-4 0 0 16,-7 2-6-16,-2 4-5 0,-2 1-9 15,-5 4-4-15,2 1-8 0,0 3-3 0,1 2-2 16,2 0-5-16,2-1-5 0,3 0-3 15,2-1-6-15,2-1 0 0,4-1 0 16,4-2-2-16,4-2-3 0,-2-5-1 0,10 2-4 16,-10-2 2-16,22-2-2 0,-10-4-6 15,3 0 3-15,2 0-3 0,-2 0 1 16,1 1-4-16,-2-3 3 0,-2 4-2 16,-2 0-3-16,1 1-8 0,-2-1 3 0,-1 4-4 15,1 0 6-15,-1 4 0 0,0-1-2 16,1 3 4-16,4 0-5 0,-1 0 3 15,3 3 1-15,2-2 1 0,4 2-1 0,3-5 4 16,3 1-4-16,-2-4 0 0,5-1 5 16,1-3-4-16,1-4 2 0,3-3-1 15,-3-3 0-15,1-4-1 0,1-7 0 0,-2-2 0 16,-2-3 1-16,-1-2-1 0,-1-6 1 16,-8-1 1-16,2-2-1 0,-5-2-2 15,0 2-3-15,-4 8 12 0,-5 5 10 0,0 2 11 16,-2 4-5-16,2 4-3 0,-4 3-1 15,2 9 5-15,-2 3 4 0,-4 2 0 16,0 0 3-16,10 25-2 0,-3-8 1 16,-3 8 5-16,0 1-1 0,-4 6 1 15,3 7-3-15,-1-1-4 0,0 0-3 0,0 0-3 16,-2-5 1-16,2-2-6 0,-2-4-4 0,0-4 1 16,0-2 0-16,0-2 4 0,0-1 3 15,0-7-1-15,0-4-2 0,0-3-2 16,0-4-6-16,0 0-1 0,0 0-3 15,19-21-3-15,-9 8-6 0,1-4 1 0,4 0-1 16,-3-1 2-16,4 1-1 0,-2 4-2 16,1 0 2-16,0 4-4 0,-2 0-1 15,-3 6 0-15,2 0 3 0,2 6-1 0,-4-1 4 16,1 4-3-16,-1 1 1 0,1 0 2 16,-2 4-4-16,1-2-22 0,-4 2-22 15,2-1-20-15,0-1-21 0,-2-1-29 0,0-2-29 16,0 1-20-16,0-1-7 0,1-2-11 15,-1-3-8-15,-6-1-1 0,15-5 7 16,-9-1 14-16,-1-5 15 0,3-4 15 0,-4-3 15 16,-2-6 24-16,0-4 25 0,-2-1 19 15,-2-2 20-15,2-2 26 0,-6-3 27 16,2 7 17-16,0 2 18 0,-3-1 21 16,1 3 13-16,-2 5-3 0,1 1 3 0,3 2-16 15,-1 2 0-15,1 1-10 0,2 3-5 16,-2 1-11-16,0 4-20 0,2 1-28 0,0 1-33 15,2 4-40-15,0 0-48 0,0 0-324 16,0 0 154-16,0 0 102 0</inkml:trace>
  <inkml:trace contextRef="#ctx0" brushRef="#br0" timeOffset="97646.8016">20431 11972 31 0,'-4'11'233'0,"-4"0"-11"0,0 3-9 15,-3 2-8-15,-2 1-15 0,3 2-16 16,-1 2-13-16,3 0-16 0,1-1-22 0,3-2-7 16,4 1-12-16,2-1-14 0,2-1-4 15,7-3-9-15,2-4-7 0,3 2-8 16,6-5-12-16,-4-1-4 0,6-4-1 0,-1 0-7 16,3-2-3-16,4-2-2 0,-1 0-5 15,1-4-2-15,-4 2-2 0,-2-1-1 16,-4 1 2-16,-1-2-1 0,-5 0 1 15,-3 2-2-15,-4-1-1 0,-3 1-5 0,-4 4 0 16,0 0-2-16,0 0-3 0,0 0-1 16,0 0 1-16,0 0-4 0,-30 10-1 15,22-7-1-15,1 3-5 0,1-2 4 0,2 2-4 16,-1-2 0-16,1-3-2 0,0 3 4 16,4-4-1-16,0 0-1 0,0 0 1 15,0 0 0-15,15 4-2 0,-15-4-4 0,17-2 4 16,-9 2 0-16,0 0 0 0,-2 4 0 15,6-2-2-15,-4 4 1 0,2 1 2 16,3 1 1-16,-2 4-1 0,4-1-1 16,-1 0 1-16,4 1 0 0,2-2-2 0,2 2 2 15,3-5-1-15,3-1 2 0,0-3-2 16,1-1 2-16,1-4-1 16,-1-7 1-16,2 1 3 0,-1-7 4 0,-5-3 3 0,-1-4 5 15,-3-7 2-15,-2-8-1 0,-2-6-5 16,0-5-3-16,-2-19 1 0,-1-6-3 15,-2-7-2-15,-4 1-1 0,0-3 0 0,-4 15 0 16,-4 12-2-16,0 8 2 0,-2 4 7 16,-2 4 4-16,0 8-4 0,-2 6 1 15,-5 4 1-15,-2 6 0 0,1 10 1 16,-1 6 3-16,-2 9-1 0,-2 11-3 0,-2 6 0 16,0 13-1-16,5 3-2 0,-6 22-1 15,8-6-1-15,5-3 1 0,7-3-2 16,2 0 1-16,7 0-5 0,1-4 4 0,8 0-5 15,-2-8-2-15,6-2-5 0,1-5-2 16,-2-10 2-16,4-5-5 0,-1-6-5 0,1-4-2 16,5-7 1-16,-2-4 1 0,0-8 2 15,4-3-2-15,3-14-1 0,-4-3 1 16,7-20 1-16,-2-4 0 0,-4-6 3 0,-5-9-1 16,-3-3 1-16,-4-2-1 0,-4 5 2 15,-8 12 3-15,0 11 2 0,-3 8 0 16,-3 8 4-16,0 3 10 0,0 6 3 15,-2 2-3-15,-4 4-1 0,-1 10 8 0,-3 3 5 16,8 2 3-16,-18 19 7 0,6 1 6 16,0 11 0-16,-1 5 2 0,0 8-3 15,-1 6-2-15,3 3-3 0,1 0-5 0,1 1 1 16,4 5-4-16,3-4-8 0,6-4 0 16,2-7-5-16,0-4-9 0,2-3-9 15,5-4-5-15,-1-2-2 0,3-5-1 16,0-5-2-16,1-6-4 0,2-2-2 0,-1-4 0 15,2-3-3-15,-2-3-4 0,1-3 4 16,0-1-1-16,-4 1 1 0,2-2 6 0,-4-1 5 16,-1 2 1-16,-1-4 1 0,-2 5 5 15,2-1-1-15,-2-1-2 0,-8 2 1 16,12 3 0-16,-6 2 1 0,-1-1 0 0,2-1 1 16,-3 3-2-16,2 1 2 0,2-2 0 15,3 1 3-15,2-1-3 0,2-3 0 16,-1-2-3-16,6 0-5 0,0-5 0 0,4 1-2 15,-3-2 3-15,3-4 2 0,-4 3 2 16,2-1 2-16,-5-1 2 0,-1 3 0 16,2 2 3-16,-6-2 4 0,-2 3 5 0,2 2 18 15,-2 5 17-15,-2-1 5 16,1 9 3-16,-3 0 8 0,2 2 1 0,1 5 1 16,0 6 5-16,-1 2-8 0,0 3-3 0,0 5-3 15,0 1-4-15,-2 7-3 0,0 6-1 16,0 0-4-16,-4 0-5 0,-2-2-4 15,-4 6 4-15,-4-4-9 0,0 1-1 0,-6-5 0 16,0-2 1-16,-1-9 16 0,0-4 11 16,-2-3 19-16,3-8 13 0,-2-3 12 15,4-5-5-15,4-8-11 0,6-5-7 0,2 2-9 16,4-20-7-16,4-1-7 0,8-12-6 16,6-9-8-16,12-20-27 0,1-4-32 15,4 4-45-15,1-5-55 0,2 0-48 16,-1 1-49-16,-1 4-50 0,-4-2-55 0,-2 1-855 15,-7 7 402-15,-3 6 265 0</inkml:trace>
  <inkml:trace contextRef="#ctx0" brushRef="#br0" timeOffset="132278.476">1451 7502 54 0,'0'0'151'0,"-6"0"-11"0,6 0-12 16,0 0-9-16,0 0-10 0,0 0-12 0,0 0-3 16,0 0 9-16,4 11 2 0,9-7-22 15,4 1 5-15,11 3 0 0,3-4 7 16,18 0 0-16,15-2 5 0,27-2-3 0,8-4-9 15,0-2-7-15,3 0-8 0,-2 3-4 16,-3-3-10-16,-2-2-3 0,-10 3-8 16,-15-1-3-16,-15 2-6 0,-9 2-1 0,-1-2-6 15,-11 3-2-15,-2-2-2 0,-3 3-4 16,-6-1-2-16,-2-1 1 0,1 1 2 16,-6 1-7-16,2-3-2 0,-4 2 1 0,-1 1-4 15,-3 0-5-15,1 0-13 0,-4-2-36 16,-7 2-45-16,0 0-42 0,0 0-33 15,0 0-25-15,0 0-491 0,0 0 230 16,0 0 152-16</inkml:trace>
  <inkml:trace contextRef="#ctx0" brushRef="#br0" timeOffset="132669.477">2186 7192 75 0,'-17'-6'165'16,"2"-1"-1"-16,3 2 1 0,1 1-3 16,3 0-3-16,-1 2-11 0,0 1-13 0,3-3-14 15,2 2-11-15,4 2-13 0,-10-2-8 16,10 2-11-16,0 0-7 0,0 0-6 16,0 0-5-16,0 0-3 0,16 19-3 0,-1-11-5 15,6 2-10-15,2 4 1 0,7-1-2 16,2 1-3-16,2 2-5 0,1-2 1 15,6 4-8-15,-5-3 1 0,-2 0-4 0,0 1-1 16,-1-3-2-16,-3 0 0 0,-4-2-2 16,-3 1-3-16,-2 0-5 0,-2 0 5 15,-1 1 1-15,-6 2 3 0,-4-1 5 0,-2 1 5 16,-3 3-1-16,-6 1 0 0,-5 6 0 16,-2-2-1-16,-8 3-1 0,0 1-5 15,-6-3-1-15,-5 7-3 0,-1-2-1 16,0-1-1-16,5-5-11 0,-1 0-32 0,4-2-35 15,0 2-26-15,3-1-49 0,6 0-51 16,1-2-541-16,3 0 249 0,3-2 165 16</inkml:trace>
  <inkml:trace contextRef="#ctx0" brushRef="#br0" timeOffset="133321.269">1312 9547 39 0,'0'0'177'0,"-11"-1"-19"0,11 1-13 16,0 0-15-16,0 0-4 0,36-4-13 16,-1 2-6-16,17-6-12 0,31 1-1 15,8-3-4-15,8-1-4 0,4 0-5 0,2-3-6 16,-4 0-1-16,-2 3-8 0,-6 0-8 16,-4-1-7-16,-21 3-2 0,-11 1-3 0,-12 2-6 15,-3 1-1-15,-8 1-6 0,-4 0 1 16,-1 2 0-16,-7-2-4 0,-1 3 2 15,-2-1-6-15,-4 0 0 0,-3 0-2 0,1 0-4 16,-2 2-6-16,-5-2-26 0,-6 2-35 16,0 0-34-16,0 0-52 0,0 0-46 15,0 0-420-15,0 0 204 0,0 0 134 16</inkml:trace>
  <inkml:trace contextRef="#ctx0" brushRef="#br0" timeOffset="133610.8483">1837 9186 180 0,'-4'-3'182'0,"4"3"-20"16,-9-3-17-16,9 3-14 0,0 0-12 0,0 0-5 15,0 0-4-15,36 8-8 0,-7-3-6 16,12 5-8-16,7 3-9 0,6 0-3 15,11 12-11-15,-2 2-3 0,-3 5-3 0,-7 2-2 16,-13 1-5-16,-10-3 0 0,-7 4 1 16,-9 4 2-16,-9-1-5 0,-10 0-1 15,-11 7-6-15,-20 15-5 0,-13-4-2 16,-6 0-15-16,-17 8-30 0,13-15-48 0,2-3-52 16,1-5-80-16,4-2-462 0,7-11 222 15,7-9 146-15</inkml:trace>
  <inkml:trace contextRef="#ctx0" brushRef="#br0" timeOffset="135598.6863">3979 6915 67 0,'-4'-8'178'0,"1"1"4"15,1-1-4-15,0 2-4 0,0 1-11 16,0 1-18-16,0 0-13 0,2 4-17 0,0 0-14 16,0 0-11-16,0 0-4 0,-7 29 10 15,5-9-1-15,0 11 0 0,0 7-6 0,0 5-3 16,0 2-4-16,-2 6-7 0,2 4-7 15,0 4-4-15,0 0-4 0,0 2-5 16,0 0-6-16,2 0-1 0,-3-4-6 16,3-1-4-16,-3-2-4 0,1-11-8 0,0-1 1 15,2-4-3-15,-2-8-1 0,2-4-1 16,0-2 3-16,0-5-3 0,0-1 3 16,0-9 0-16,-2-5-6 0,2-4-9 15,0 0 4-15,-10-28-3 0,4-6-5 0,-5-4-1 16,-2-10-5-16,-4-19-1 0,-4-5 1 15,0-1-1-15,2 1 1 0,-2 1 1 0,4 0 3 16,0 2 2-16,8 12-1 16,3 8 0-16,4 7-3 0,4 1-2 0,4 2-5 15,7 3 1-15,8 0 2 0,9 1-2 16,1 9 4-16,8 5-2 0,-3 7 1 0,4 7 1 16,0 6 0-16,3 3-1 0,3 10 1 15,-1 5 0-15,-5 6 3 0,-7 4 0 0,-5 5 0 16,-8-4 0-16,-8 6 2 0,-8-1-1 15,-4 0 1-15,-4 3-2 0,-6 0 2 16,-6 5 1-16,-7-1 1 0,0-1 0 16,-6-3 0-16,-1 0-1 0,2-1 0 0,1-3-5 15,1-7-21-15,6-2-28 0,0-2-38 16,5-6-54-16,0 0-60 0,7-3-669 0,-1 1 296 16,5-4 195-16</inkml:trace>
  <inkml:trace contextRef="#ctx0" brushRef="#br0" timeOffset="137006.6635">4440 7570 23 0,'-2'-6'150'0,"2"3"-13"15,0-3-14-15,0 6-14 0,6-6-8 16,-2 3-11-16,5 0-5 0,2 3-1 0,1-1-12 15,1 2-10-15,7 2-5 0,-4 0-4 16,4 5-8-16,2-1 1 0,-3 3-5 16,3 1-4-16,-4 5 0 0,0-4-2 15,-2 6-3-15,-1 0 5 0,-2-1 3 0,-2-1 0 16,-5 1 8-16,0-1 0 0,-2-1 8 16,-4 1 1-16,0-4 6 0,-2-2 6 15,-4 4 10-15,2-5 12 0,-2-1 9 0,-1-3 1 16,1-1-8-16,-3-2-5 0,9-2-16 15,0 0-2-15,-15-11-8 0,13 1-9 0,2-5-8 16,5-2-5-16,3-6-6 0,3 2-3 16,4-4-4-16,3 3-5 0,4-1-2 15,-1 4-4-15,-2 1-1 0,-2 4-7 16,2 4 0-16,-2 2-3 0,-1 2 0 0,0 5 2 16,-2 2-3-16,1 5-4 0,0 3 8 15,0 7-1-15,-3 1-2 0,2-1 0 0,-2 6 1 16,1-1-1-16,-3-2-2 0,3 0-1 15,0 0-3-15,-1-2-1 0,4-2 2 16,-2-1 0-16,3-3 0 0,-2-3-1 16,2-2 0-16,2-3 6 0,-2-3 0 0,-1-2 1 15,2-3 1-15,-4-3-3 0,1-1 1 16,-2-3 2-16,-2-3-3 0,-3-2-10 0,-4-2 3 16,-2 0-8-16,-4 1-8 0,-6-3-5 15,-7 3-3-15,-4-1 3 0,-2 1 2 16,-5 1 1-16,6 4 2 0,-2 0 3 0,3 3-11 15,4-1-17-15,0 3-32 0,5 1-18 16,4 1-5-16,4 0-8 0,6 0 8 16,4 0-6-16,7-1-6 0,8-1-3 0,2-2 5 15,7-5 3-15,2 1 11 16,4-4 11-16,1-3 8 0,-4 0 8 0,-1-2 21 16,0-1 20-16,-8-1 19 0,3-4 22 15,-5 4 24-15,-6-3 19 0,0 2 15 0,-4-1 19 16,-1 2 5-16,-5 4 8 0,3 0 3 15,-4 3 0-15,-1 3-10 0,0 2-13 0,0 3-13 16,-2 1-7-16,0 6-9 0,-4 3-4 16,0 0-5-16,10 20-4 0,-6-2-1 15,-2 3-4-15,0 7-4 0,0 2-2 0,2 6-1 16,-2 5-3-16,2 3 1 0,0-2-4 16,1 1 0-16,-1-2-4 0,0 2-3 15,3-3-2-15,-1-2-1 0,3-3-2 16,-3-3-4-16,2-7-2 0,0-2-10 0,4-2-3 15,-2-7-2-15,2 0-8 0,3-7-7 16,-2-3-9-16,2-4-5 0,2-1-5 0,-2-5-4 16,-1-3 5-16,-1-1 4 0,0-2 4 15,-2-1 4-15,-1 1 3 0,-4 0 2 16,1 2 7-16,2-1 5 0,-3 4-3 16,-2 2 1-16,0-2 0 0,0 7-1 0,-4 0 3 15,0 0 1-15,15 9 1 0,-10-2 6 16,1 1-5-16,2 4 2 0,1-2 4 0,1 2-4 15,1-1 1-15,2 2 3 0,1-2 0 16,4 0 2-16,-2-1-3 0,3-3 8 16,-2-1 7-16,4-4 5 0,1-1 6 0,-4-1 5 15,4-3 2-15,-1-1 3 0,0-5 5 16,-2 2 2-16,-2-7 2 0,0 1-1 0,-4-3 1 16,-3-2 0-16,-1 2-5 0,-5-2 6 15,-4 2 0-15,-4-4-6 0,-7 1-2 16,-2 2 2-16,-5-2-2 0,-8 2 0 15,-2 2-4-15,-1 1-1 0,-3 4-4 16,2 3-2-16,3 4-2 0,-3-2-2 0,0 4-1 16,8 1-6-16,-2 1-8 0,5 4-15 0,0 1-12 15,2-2-15-15,3 6-22 0,0 1-15 16,4-3-17-16,4 5-16 0,4-3-23 16,2 2-17-16,4-1-6 0,4 0-3 15,5-1-9-15,2-2 0 0,3-2-8 0,2-3-380 16,3-1 189-16,3 0 124 0</inkml:trace>
  <inkml:trace contextRef="#ctx0" brushRef="#br0" timeOffset="137358.8923">6193 7527 639 0,'27'-12'-9'0,"-5"0"26"0,-4-1 14 16,-2 2 21-16,-4-1 22 0,-1 1 7 15,-3-1 16-15,1 0 9 0,-3 2 13 16,-2-1 2-16,1 4 1 0,-3-2 3 0,0 2-4 16,0 1-10-16,-2 0-9 0,2 2-12 15,-2 4-12-15,0 0-5 0,0 0-9 16,0 0-5-16,0 0-2 0,-2 28-3 0,4-12-5 15,0 4 2-15,4 5-3 0,0 6-1 16,4 4-4-16,0 1-2 0,2 5-6 0,3 8-3 16,-2-3 0-16,2 4-1 0,1 17-2 15,2 2-4-15,-6-12 0 0,-4-4-4 16,-1-1 2-16,0-3-9 0,-3-5 3 16,-4-1 3-16,-2-2 4 0,-4-2 6 0,-4-3 14 15,0-3 9-15,-2-2 9 0,-6-5 14 16,0-5 4-16,-6-2 7 0,1-5-9 0,-1-7-7 15,2-7-2-15,-2-3-16 0,-1-9-1 16,1-7-5-16,4-8-3 0,2-13-11 16,8-2-4-16,3 1 0 0,7-6-12 15,2 4-10-15,5-5-18 0,3 1-27 0,1-2-37 16,0 5-47-16,1 2-46 0,6 3-61 16,-2 7-58-16,-1 0-741 0,2 0 350 0,2 4 230 15</inkml:trace>
  <inkml:trace contextRef="#ctx0" brushRef="#br0" timeOffset="139427.0648">7116 7606 154 0,'-9'0'218'0,"9"0"-16"0,-11 0-12 0,11 0-18 15,0 0-14-15,0 0-5 0,0 0 2 16,0 0-3-16,39 5-3 0,-3-3-4 16,14-2-6-16,15 0-10 0,26-2-5 0,-1-1-7 15,6 1-7-15,-3-3-11 0,-2 3-15 16,-17 0-2-16,-11 0-8 0,-4 2-6 0,-9-3-11 16,-4 3-13-16,-11-1 0 0,-1 1-8 15,-4 0-7-15,-7 1-14 0,1-2-15 16,-10 1-25-16,-1 1-35 0,-4-1-29 15,-9 0-29-15,6 3-30 0,-6-3-24 0,0 0-17 16,0 0-8-16,0 0-10 0,-36-6-437 16,21 2 219-16,-2-2 144 0</inkml:trace>
  <inkml:trace contextRef="#ctx0" brushRef="#br0" timeOffset="139658.9779">7876 7442 184 0,'-18'-11'30'0,"6"4"15"0,-1-1 10 15,5 2 12-15,0 0 9 0,3 2 8 16,1-1 4-16,4 5-6 0,-5-6 0 0,5 6 13 15,9-6-3-15,0 5 11 0,5 1 4 16,7-3 10-16,5 3-6 0,4 4-2 0,3 1-6 16,5-1-9-16,0 4-5 0,-1 3-2 15,-5 2-5-15,-5 1-2 0,0 5-5 16,-6 3 7-16,-5 2-1 0,-8-3 0 16,-4 6 0-16,-6 0-5 0,-6 3-6 0,-8 0-4 15,-9 6-7-15,-5-3-10 0,-4-2-6 16,-3-1-19-16,1-5-24 0,2 0-35 0,4-7-41 15,9 0-45-15,4-4-62 0,4-7-645 16,7-1 281-16,6-6 186 0</inkml:trace>
  <inkml:trace contextRef="#ctx0" brushRef="#br0" timeOffset="140324.3579">8917 7022 109 0,'0'0'186'0,"0"0"8"0,0 0-7 15,5 27-5-15,-1-10-5 0,2 7-7 16,2 3-6-16,1 9-8 0,1 0-13 15,1 8-9-15,2 5-13 0,-1 1-12 16,-2 3-11-16,4 0-8 0,-6-1-10 0,2 0-8 16,-3-5-3-16,-1-7-10 0,-1-1-2 15,-1-8-7-15,-2-5 0 0,0-2 11 0,0-6 2 16,-4-5-3-16,-2-5-9 0,-2-5-5 16,6-3-2-16,-20-15-4 0,8-4-5 15,-4-10-10-15,0-8-3 0,-3-10-2 16,0-19-3-16,2-6-3 0,3-3 1 0,4-3-6 15,6 10 0-15,4 11-2 0,4-1-1 16,3 5-2-16,4 3 2 0,1 2-3 0,5 7 0 16,7 5 1-16,-2 3-3 0,2 6-2 15,2 8 1-15,-1 4 1 0,-1 8-3 16,-2 2 3-16,0 5 0 0,-1 6 1 16,-2 6 0-16,-2 1 2 0,-3 6-3 0,0 4 1 15,-8 2 0-15,-4 2-1 0,-4 3 0 16,-4-2 3-16,-8 6-1 0,-2-2 1 15,-8 4-3-15,-3-2 2 0,-1-3-7 0,-2 0-25 16,1-1-29-16,6-10-35 0,6-1-50 16,3 1-40-16,0-4-28 0,6 0-28 15,2-3-541-15,4-1 265 0,2-1 176 0</inkml:trace>
  <inkml:trace contextRef="#ctx0" brushRef="#br0" timeOffset="140841.4729">9451 7417 41 0,'14'-4'152'15,"-3"2"-10"-15,-1 1-5 0,6 1-4 16,-2 0-7-16,5 0-8 0,-2 1-8 0,2 4-7 16,-2-2-8-16,0 6-6 0,-3-2-9 15,2 2-6-15,-4 3-8 0,-3 1 0 16,-5 3-1-16,0-1-5 0,-4-2-1 0,-4 1 4 15,-3-1-3-15,1-2 9 0,-4-4 1 16,0-1 3-16,0-2-2 0,0-4-1 16,10 0-4-16,-15-7-8 0,9-1-8 0,4-2-5 15,2-3-8-15,2-2-5 0,2-1-4 16,7-4-6-16,-1 2-7 0,2 1-3 16,4 1 0-16,-2 1-8 0,1 6 2 0,0 2-6 15,0-1-1-15,-1 4 1 0,2 4-1 16,-2 4 2-16,4 2-6 0,-4 2 3 15,1 0 3-15,2 6 2 0,2-1-3 0,-2 2 1 16,0-1-2-16,0 1 1 0,4-3 2 16,-2 1-1-16,3-3-1 0,-2-3 1 15,-1-1 1-15,1-2 1 0,-2-2-1 0,4-6-1 16,-3 0-1-16,-2-3 3 0,0-3 0 16,-1-1 2-16,0-3 2 0,-4-3 0 15,-4 1 0-15,-4-5 0 0,-1 2-2 0,-3-2 3 16,-9-1-5-16,-1 1 1 0,-5 2-2 15,-2 0-2-15,-2 4 2 0,-2 0-6 16,0 6-9-16,-1 0-12 0,4 4-17 16,-2 5-16-16,3 0-18 0,1 5-26 0,2 4-13 15,6 0-13-15,2 2-14 0,4 4-14 16,2-3-14-16,6 3-381 0,4 0 187 0,8 0 124 16</inkml:trace>
  <inkml:trace contextRef="#ctx0" brushRef="#br0" timeOffset="141169.9885">10506 7372 41 0,'18'-15'105'0,"-8"3"9"0,-2-1 13 16,-1 2 9-16,-2-1 5 0,-3 2 3 0,-2 1-2 15,0 0-7-15,-2 2-4 0,-3-1-8 16,-2 2-13-16,1 2-7 0,-2 1-11 16,0 0-8-16,8 3-9 0,-20 6-5 15,14-1-3-15,-3 6-4 0,3-1-3 16,2 7-2-16,2-3 0 0,2 5-2 0,2 2-4 15,2 5-1-15,0 3-5 0,3 5-1 16,-3 3-6-16,2 1-2 0,-2 0-1 0,1-1-4 16,-3 3-1-16,-2 2-3 0,0-3-2 15,-5-3 5-15,-1 0 8 0,-4-2 11 16,-3-3 4-16,-2-2 1 0,-2-2 6 16,-1-6-4-16,-4-6-3 0,1-4-5 0,-5-3-2 15,6-6-7-15,-4-1-2 0,5-4-6 16,-2-5-13-16,2-5-19 0,6-2-26 0,4-8-33 15,3-1-35-15,6-5-47 0,2-1-45 16,6-6-48-16,4 0-631 0,2 2 294 16,5-1 194-16</inkml:trace>
  <inkml:trace contextRef="#ctx0" brushRef="#br0" timeOffset="141313.2789">10799 7336 50 0,'8'-4'268'0,"0"0"15"16,-3 0-5-16,2 2-21 0,-3-1-22 15,2 1-27-15,-2-2-22 0,-4 4-28 16,10-4-45-16,-3 1-55 0,0 0-65 0,1 2-71 16,2-2-75-16,3-4-479 0,-2 3 215 15,-1-2 142-15</inkml:trace>
  <inkml:trace contextRef="#ctx0" brushRef="#br0" timeOffset="141970.99">11956 6603 2264 0,'4'-14'-6'0,"-2"3"-4"16,0 1 9-16,2 6 4 0,-2 0 18 0,-2 4 25 16,0 0 10-16,8 25-1 0,-2 0-6 15,0 12-1-15,3 12-3 0,-1 6-4 0,3 23-3 16,-2 2-3-16,-7 2-3 0,-4-1-3 15,-3 0-4-15,-3-1-4 0,-5-6-9 16,-2-17-2-16,3-10-1 0,-6-2-1 0,0-5 1 16,-2-9-2-16,1-5 0 0,1-5 2 15,-2-6-4-15,6-7 5 0,-2-2-8 16,4-6 1-16,1-4-3 0,3-4-1 0,4 0 0 16,0-3 1-16,4 0-1 0,0 1-2 15,4-1 4-15,-2 1-6 0,4 1 1 16,3 1 2-16,-1 1-4 0,2 3 3 0,4 2 2 15,0 4 0-15,6-1-3 0,-2 5 3 16,5 0-2-16,3 6 3 0,4 1-2 16,1 0 3-16,-1 2-2 0,2-1 1 0,2-4-4 15,1 2-4-15,-5-5-5 0,2 0-4 16,0-3 2-16,-1-4 3 0,-1-3-7 0,-2 0 4 16,-1-5 2-16,1-1-1 0,-3-2 2 15,-2-1-1-15,-4-3-2 0,3 0 5 16,-6-3-6-16,2 3 2 0,-6 1 4 15,-1 0 0-15,-1 3-1 0,1 0 1 0,-5 2-2 16,3-1 2-16,-3 4 0 0,-2 3 0 16,2 0 1-16,-6 3 1 0,12 6 1 0,-4-2 2 15,-2 3-2-15,4-2 3 0,1 1-1 16,2 1 2-16,2 1 2 0,1-2 6 0,4-2 2 16,1-1 0-16,4-3 1 0,-2 0 3 15,7-3 2-15,-2-1 8 0,-3-3 2 16,1-1 2-16,-4-2 2 0,-2-2 3 0,-3-1 1 15,-7 1 0-15,-1-3-4 0,-5 2-5 16,-8-2-2-16,-5 0-5 0,-3-1-6 16,-7 5-11-16,-3-2-17 0,-5 3-16 0,1 1-23 15,-1 3-25-15,2 2-30 0,1 4-34 16,5 2-34-16,2 4-28 0,2 0-467 16,5 1 229-16,4 2 152 0</inkml:trace>
  <inkml:trace contextRef="#ctx0" brushRef="#br0" timeOffset="142414.6654">13421 7292 46 0,'3'-13'241'0,"-3"1"-8"16,-5 1-16-16,-1 4-13 0,-3-1-21 16,-1 0-16-16,-8 3-16 0,2 2-16 15,-3 2-14-15,-5 1-12 0,4 4-12 16,0 1-11-16,-3 3-8 0,4 1-7 0,0 2-10 15,7 2-5-15,0-2-8 0,6 3-3 16,2-2-4-16,4-1-4 0,4 3-2 0,2-3-3 16,3 3-4-16,4-3-1 0,-1-1-4 15,7 0-1-15,-3 1 1 0,4-3-8 16,0 3 1-16,-2-2-2 0,4 1-5 16,-5 2 2-16,1 2-2 0,2 1 1 0,1 6 1 15,-2 3-1-15,-4 2 1 0,-1 4 0 16,2 0 0-16,-6 6-3 0,-2-3 0 0,-1 4-1 15,-5-1 0-15,-2-3 1 0,0-3 7 16,-7-4 18-16,1 2 21 0,-4-4 14 16,0-3 11-16,-6-4 6 0,-1-5 5 15,-1-7-1-15,-2-3-7 0,2-2 0 16,-2-6-10-16,3-1-5 0,-2-6-8 0,6-3-13 16,3-4 3-16,4-5-19 0,0-3-12 0,6-2-19 15,4-4-21-15,2-4-24 0,4 1-32 16,3-5-31-16,6 3-33 0,0 0-24 15,5 2-24-15,1 4-25 0,2 3-25 0,-4 4-645 16,3 2 301-16,2 1 198 0</inkml:trace>
  <inkml:trace contextRef="#ctx0" brushRef="#br0" timeOffset="142602.9961">13857 7189 62 0,'0'0'151'0,"9"-4"-4"0,-9 4-9 16,0 0-4-16,9 6-2 0,-7 0 0 15,2 1-14-15,-2 2-3 0,0 3-7 16,2 4-8-16,0-1-7 0,-2 1-9 16,2 0-10-16,0-1-6 0,1 1-6 15,0-1-8-15,1-2-22 0,-2 1-30 0,0-5-32 16,-2 0-22-16,2 0-37 0,3-6-43 16,-7-3-380-16,6 0 175 0,-6 0 114 0</inkml:trace>
  <inkml:trace contextRef="#ctx0" brushRef="#br0" timeOffset="142724.4151">13826 6945 38 0,'-9'-11'126'0,"2"4"-12"0,3-2-13 15,2 8-17-15,2 1-9 0,0 0-15 16,0 0-30-16,0 0-35 0,2 19-40 0,4-10-152 16,4 5 67-16,-4-1 44 15</inkml:trace>
  <inkml:trace contextRef="#ctx0" brushRef="#br0" timeOffset="142983.8333">14222 7185 59 0,'0'0'244'16,"0"0"-12"-16,0 0-12 0,-10 12-8 16,6-5-6-16,-2 0-9 0,-2 6-9 15,6-2-8-15,0 1-2 0,2 2-5 0,6 0-5 16,4 3-6-16,6 0 0 0,7 1-15 15,9-3-17-15,8 1-10 0,6 0-10 0,3-5-8 16,2 1-13-16,-7-5-22 0,0-1-11 16,-1-3-19-16,-1 1-20 0,-10-2-11 0,-1 1-11 15,-5-3-11-15,-2 2-22 0,-5-2-22 16,-3 0-34-16,-3 0-40 0,-2 0-55 16,-1 0-58-16,-10 0-664 0,6 0 309 15,-6 0 205-15</inkml:trace>
  <inkml:trace contextRef="#ctx0" brushRef="#br0" timeOffset="144450.8223">4319 8824 119 0,'-4'-6'201'0,"-2"2"-24"16,4 3-19-16,2 1-9 0,-4 11 9 0,2 2-5 16,4 6-6-16,-6 10-3 0,2 7-10 15,-1 4-7-15,1 6-5 0,-2 10-6 16,-7 21-3-16,1-1-10 0,-5-2-6 0,0-5-4 16,2-12-2-16,1-10 3 0,-3-3 1 15,2-9-1-15,-2-1 1 0,3-5-5 0,1-5 2 16,-2-3 1-16,3-2-3 0,-3 0 1 15,2-7-10-15,1-5-9 0,1-2-10 16,1-7-11-16,8 2-4 0,-13-11-6 16,7-3-9-16,4 3-8 0,2-7 3 0,0 5-10 15,2-2-3-15,0-1-5 0,0 1-7 16,2 4-7-16,1 3-7 0,-1 1-1 16,4 3 2-16,1 2 1 0,-9 2-1 0,21 9 3 15,-4-1 1-15,2 3 10 0,2 4-7 16,6 1-2-16,1-1 6 0,2 0-11 15,1 0-1-15,3-3 1 0,0 1-1 16,0-3 1-16,-3-4 2 0,3-3 2 0,-2-1-1 16,3-4 3-16,-1-4 5 0,1-2-6 15,-1-4 1-15,-2-6-1 0,-3-2 4 16,3-5-6-16,-4-6 1 0,-10 5-1 0,2-1 3 16,-3 0 0-16,-7 4 3 0,1 2-1 15,0 2 3-15,-5 4 1 0,0 2-2 16,0-1-3-16,-2 7 1 0,1 3-1 0,-3 4-1 15,-2 0 3-15,5 17 0 0,-3-2 2 16,0 3-1-16,2 0-5 0,0 4 6 0,2 1-4 16,3-1 2-16,1 1 2 0,3-2-1 15,0 0 0-15,3-2 5 0,4-4 4 16,5 3-4-16,5-7-1 0,-4-3-1 16,3-2 2-16,3-6 4 0,-2-5-6 0,6-1-1 15,-3-4 0-15,1-6 2 0,-2-3-14 16,-5 0-2-16,-1-4 2 0,-6 2-2 0,-2 3 4 15,-4 0 0-15,-1 5 0 0,-4 1-1 16,-3 0 1-16,-2 5 2 0,-1 1-1 16,-1 5-3-16,-2 1 0 0,0 0-2 15,0 0 2-15,8 11 2 0,0-3 0 16,3 4-1-16,2-4 3 0,3 6 1 0,2-1-1 16,3 0 2-16,0 3 1 0,-2-3 1 15,0 3 1-15,-2-3-1 0,-4-2 3 0,-1 2-2 16,-1-3 4-16,-4 1 4 0,-3 1 2 15,-4 1 3-15,-2-3-5 0,-7 4 4 0,-2-3-3 16,-1-2-22-16,-5-2-32 16,-3-1-45-16,2-1-48 0,-4-4-44 0,-1-1-40 15,-5-4-667-15,2-1 303 0,-9-5 200 16</inkml:trace>
  <inkml:trace contextRef="#ctx0" brushRef="#br0" timeOffset="144602.4171">4844 8860 108 0,'-6'-9'209'0,"4"2"-19"0,-2 1-22 15,2 3-30-15,2 3-32 0,0 0-26 16,0 0-44-16,0 0-45 0,20 3-56 16,-6 5-262-16,0-3 111 0,3 6 73 15</inkml:trace>
  <inkml:trace contextRef="#ctx0" brushRef="#br0" timeOffset="144987.1843">5735 9620 220 0,'7'43'207'0,"-2"-2"-14"15,-1-1-17-15,0-4-16 0,0 2-20 16,-2 0-25-16,2-1-12 0,0-1-14 0,0-6-4 15,1-3-10-15,-3-5-6 0,0-2 13 16,3-3 23-16,-5-6-3 0,-2-7-11 16,2-2-6-16,0-2-7 0,0 0-8 0,-9-29-6 15,4 7-9-15,3-9-6 0,0-6-7 16,4-7-4-16,5-11-7 0,4-15-5 16,8 0-2-16,1 5-3 0,10 6-6 15,-2 13-1-15,-1 12-1 0,3 2-2 16,2 5-3-16,-3 8 1 0,1 5-3 0,-4 5 0 15,-6 5 1-15,0 4 2 0,-3 4 0 0,-5 5 2 16,-4 1 6-16,-3 5 4 0,-5 1 2 16,-7 4 0-16,-5 1-3 0,-9 2-2 15,-5 2-2-15,-2-4-5 0,-5 4-15 16,1-6-21-16,2-2-37 0,3-2-38 0,6-3-32 16,4-2-44-16,2-4-54 0,4 0-496 15,5-4 247-15,4-2 163 0</inkml:trace>
  <inkml:trace contextRef="#ctx0" brushRef="#br0" timeOffset="145320.0078">7234 9532 129 0,'-19'0'319'0,"5"0"-32"16,2 0-29-16,12 0-24 0,0 0-28 16,0 0-20-16,0 0-20 0,60-6-15 0,-17 5-15 15,5 0-12-15,9-4-13 0,4 1-12 16,1 1-12-16,-3-3-7 0,-2 4-7 15,-7-2-8-15,-8 3-6 0,-7-2-5 0,-5 0-6 16,-2 3-8-16,-5-3-20 0,-2 3-38 16,-6-2-63-16,-3 4-73 0,-1-2-76 15,-2 3-603-15,-5-3 283 0,-4 0 187 0</inkml:trace>
  <inkml:trace contextRef="#ctx0" brushRef="#br0" timeOffset="146893.1681">7999 9038 77 0,'0'0'187'0,"-14"0"-19"0,14 0-11 15,-8 6-9-15,6 0-7 0,-2 1-5 16,2 5-5-16,2 0-2 0,-2 1-2 0,4 3-11 16,0-1-7-16,2 2-7 0,0 2-1 15,4 0-9-15,4 2-8 0,2 0-7 0,3 1-7 16,2 2-5-16,4-2-8 0,3 3-4 15,2 4-6-15,3-1-9 0,-1 1 1 16,0-1-3-16,-3 0-3 0,-6 0-5 16,-2 2 1-16,-5 1-2 0,-2-1-1 0,-8 1-3 15,-4-3-1-15,-6 6 1 0,-6-2-3 16,-6 5-5-16,-8-1 1 0,-1-3 0 16,-7 1-7-16,0-4-3 0,-2-1-16 0,1-3-25 15,0-1-22-15,10-5-22 0,2-5-37 16,7-2-36-16,4-4-53 0,6-5-518 15,8-2 245-15,-2-2 163 0</inkml:trace>
  <inkml:trace contextRef="#ctx0" brushRef="#br0" timeOffset="147690.9844">9429 8637 170 0,'-6'0'209'0,"6"0"-7"0,-10 19-10 15,3 1-5-15,0 8-13 0,3 12-11 16,-2 13-6-16,0 25-11 0,-1 6-10 0,1 7-12 16,2-1-11-16,0 1-11 0,-3-4-8 15,1-6-9-15,-3-5-6 0,1-17-7 16,0-11-6-16,-2-10-2 0,2-2 1 0,-2-2 3 15,0-3-3-15,-1-9-1 0,0-4 3 16,3-5-17-16,-1-3-2 0,1-5-4 16,4-5-10-16,4 0-3 0,0 0-5 15,-6-18-5-15,8 6-3 0,2-3-10 0,2 0-3 16,2-2-4-16,3 1-3 0,-3 2-5 16,3 1-6-16,0 4-1 0,-1 2 4 0,0 3-4 15,4 4 3-15,2 4 3 0,1 0 2 16,0 8 0-16,4 0 0 0,1 1 1 15,1 0-4-15,0-1-1 0,2 1-1 16,1-2 2-16,0-3 1 0,1-2 5 0,1 0-3 16,-2-4 2-16,0-4-3 0,0-2 4 15,1-4 0-15,1 0-2 0,-5-6 0 0,2-2 2 16,-2-4-1-16,-1-2 0 0,-1-2 1 16,-4-3 0-16,-2 0-1 0,-3 5 1 15,-3-2 1-15,0 3 0 0,-1 7 0 16,-2-2-1-16,-4 7-1 0,0 1 6 15,-2 5-4-15,0 3 3 0,0 0 1 0,-6 17 0 16,4-6 5-16,0 6 0 0,2 0-2 0,0 0 1 16,2 2-1-16,2-1 1 0,0-2 0 15,4 4 0-15,6-4 1 0,0 2 5 16,5-6-4-16,1-4 1 0,0 0-1 16,2-4 1-16,1-5-3 0,-2-2 2 0,4-5-1 15,1 0-3-15,2-9-2 0,-3 3 2 16,-1-5 0-16,-4 0 0 0,-2 0-2 0,-4 1 1 15,-3 3 1-15,-5 0-3 0,3 3 0 16,-5 4-1-16,0-3-3 0,0 5 1 16,3 1-3-16,-1 5 2 0,2 0 0 0,-8 0 0 15,28 5 1-15,-11 0 0 0,6 1 2 16,0 1 0-16,3 0 2 0,-3 4-2 16,0-2 0-16,-2 0 1 0,-1 1 0 0,-6-1 7 15,0 3 11-15,-8-1 6 0,-4 0-6 16,-2 1 0-16,-4-1-3 0,-5 1-1 15,-2 1-3-15,-3-4-5 0,-4 2-19 0,0 0-28 16,-5-4-37-16,-3-1-45 0,2 0-41 16,1-5-47-16,-4-1-26 0,-2-3-562 15,-1-2 272-15,-2-7 178 0</inkml:trace>
  <inkml:trace contextRef="#ctx0" brushRef="#br0" timeOffset="147834.9583">9950 8799 26 0,'8'-8'110'0,"3"0"-28"15,4 3-32-15,2-1-48 0,1 2-94 16,2 3 31-16,1-1 21 0</inkml:trace>
  <inkml:trace contextRef="#ctx0" brushRef="#br0" timeOffset="148079.859">10546 8691 173 0,'14'8'223'0,"-8"-1"0"16,0 6 4-16,5 6 5 0,-3 6-11 0,3 5-8 16,0 8-7-16,-3 7-9 0,2 5-14 15,-2 7-16-15,6 16-8 0,-4-1-8 16,-1-8-19-16,-1-12-15 0,1 0 0 0,3 2-19 15,1-5-5-15,-1-4-15 0,6-2-11 16,0-5-23-16,0-6-27 0,-1-3-32 16,1-5-35-16,0-6-40 0,-2-3-39 0,6-2-48 15,-5-6-58-15,-3-5-664 0,-1-2 306 16,-4-3 202-16</inkml:trace>
  <inkml:trace contextRef="#ctx0" brushRef="#br0" timeOffset="148220.0063">10672 9268 209 0,'-11'-14'241'16,"5"3"-20"-16,6-1-23 0,6 3-16 0,7 0-18 16,8-3-16-16,4 0-15 0,7 1-14 15,2 0-32-15,0-1-42 0,4 1-45 0,8-1-47 16,4-2-91-16,-4 0-394 0,-9 3 181 16,-3-3 120-16</inkml:trace>
  <inkml:trace contextRef="#ctx0" brushRef="#br0" timeOffset="148655.6716">11861 8875 1762 0,'6'0'-13'16,"-6"0"64"-16,16 7 76 0,-10-1 27 16,0 6-6-16,3 3-14 0,-1 6-19 0,5 8-18 15,0 3-9-15,1 8-7 0,4 4-4 16,-4 6-5-16,7 16-7 0,-4-9-8 15,-6-7-6-15,1-3-3 0,-3-6-4 16,-2-4-6-16,-3-3 1 0,0-4-4 0,-2-4-5 16,0-5-1-16,-2-2-5 0,-2-4-7 15,-4-7-3-15,0-4-8 0,-4-6-2 16,0-6-2-16,-5-7 1 0,0-12-4 0,0-6-1 16,1-11 0-16,-2-5-2 0,0-21 1 15,1-6-3-15,9 11 0 0,2 8 2 0,6 4-2 16,2 1-1-16,5 6 0 0,3 3 2 15,2 3-8-15,4 9 7 0,1 2 2 0,4 7 0 16,0 2-1-16,1 9 5 0,-1 1-3 16,3 7-4-16,-6 1 9 0,2 4 2 15,-1 6-1-15,-2 3 6 0,-4 4 1 16,-5 2-2-16,-5 3 1 0,-3 4-2 16,-7 1 1-16,-3 6-3 0,-7-3 5 0,-8 6-1 15,-2 1-2-15,-7-6-3 0,0 5-9 16,1-6-27-16,-1-1-38 0,6-5-48 15,3-2-54-15,5-3-56 0,6-2-716 0,4-4 321 16,2-1 212-16</inkml:trace>
  <inkml:trace contextRef="#ctx0" brushRef="#br0" timeOffset="149128.597">12329 9241 78 0,'25'15'113'0,"-3"3"-11"16,-1-2-2-16,-6 4-4 0,-1-4-3 16,-1 5-7-16,-3 0-5 0,2 3-5 15,-6-2-5-15,-2-3 1 0,-2-1 3 16,-4 2 5-16,0-3-4 0,0-1 0 16,-4-5-2-16,-1 0 1 0,0-5-5 0,1 0-3 15,0-6-3-15,6 0-6 0,0 0-4 16,-6-14-5-16,6 2-7 0,4-4-5 0,4-5-4 15,0 0-3-15,6-2-4 0,0-1-2 16,3 1-2-16,4 0 2 0,0 4 0 16,-1 3 1-16,0 5 5 0,-2 3 6 0,-2 5 2 15,1 0 10-15,-1 6-1 0,0 3 4 16,2-1-2-16,-4 5 1 0,5 3 4 16,-2-1-3-16,0 1-2 0,2-2 0 15,-2 1 3-15,2-1 3 0,-2-3 5 0,0 0 5 16,0-5 0-16,2-1 5 0,2-4-9 15,-2-1 3-15,-2-3-1 0,0-2-1 16,-2-3-8-16,-1-5-1 0,-4 1-8 0,-4 0-5 16,-6-2-2-16,-2-1-3 0,-8-1-7 15,-2 2-1-15,-5 2-6 0,-2 0-10 16,-2 3-10-16,-3 1-28 0,2 3-24 0,2 5-38 16,1-1-33-16,0 4-37 0,4 2-27 15,1 1-28-15,3 3-23 0,4 0-617 16,1 0 290-16,6 1 192 0</inkml:trace>
  <inkml:trace contextRef="#ctx0" brushRef="#br0" timeOffset="150379.1466">13372 9118 112 0,'12'-8'191'0,"-6"2"-1"0,-2 3-13 0,-4 1-11 15,0 2-13-15,0 0-9 0,0 0-11 16,-34 13-4-16,19-1-11 0,-4 2-10 15,0 3-9-15,2 8-11 0,-2 0-4 16,4 3-9-16,2-1-6 0,1 3-7 0,7-2-1 16,1-2-6-16,6-2-4 0,3 1-1 15,3 0-3-15,7-6-5 0,2 0-3 0,1-1 1 16,6-5-3-16,0-4-3 0,1-4-2 16,-1-5-3-16,5-1-5 0,-4-6-2 15,0-4-2-15,5-6-3 0,-4-1 0 16,-1-3 0-16,-4-4-1 0,-2 0-1 0,-1-1 1 15,-8 1-1-15,-2 1 2 0,-4 4 1 16,-2 1-1-16,1 1 0 0,-3 5-3 16,-3 0-2-16,1 3 3 0,-2 3-3 0,0 3-1 15,4 4 0-15,-6 0-1 0,6 0-1 16,-2 11 1-16,2 1-3 0,0-1 0 16,2 2 0-16,2 3-1 0,2 0 1 0,0 1-1 15,5 2-2-15,0-3 2 0,2 2-2 16,-1-5 0-16,0-1 0 0,4-5 1 0,-2-1-1 15,1-2 0-15,0-3 0 0,2-4 0 16,0-1-3-16,0-4-1 0,2-3-5 16,-2-2-4-16,0-5-7 0,-3 1-9 15,2-2-4-15,-4 2 5 0,0-2 0 0,-2 6 2 16,-2-3 2-16,0 3 4 0,1 2 0 16,-1-1 0-16,-4 3-1 0,3 1 2 0,1 2-1 15,1 2 3-15,1 3 2 16,6-1 3-16,-2 4 0 0,3-1 1 0,4 3 1 15,2 2 0-15,-1 2 2 0,-2 1-1 16,4 4 0-16,-3-1 2 0,-4 1 3 16,-2 3-1-16,-3-2 5 0,-6 2 6 0,-3-2 6 15,-6 0 5-15,-3 0 11 0,-4-3 7 16,0 1 10-16,-4-3 7 0,2-1 3 16,-1-2 6-16,5-2-6 0,0-1-5 0,1-3-8 15,7 0-4-15,-7-7-4 0,7 7-9 16,11-17-2-16,0 5 0 0,2-1-6 0,5-5-10 15,2-1-9-15,2-4-6 0,4 1-6 16,-2-3-3-16,1 0-4 0,-1 3 2 16,-2-2 1-16,0 5 3 0,-5 1 3 0,-3 2-2 15,-3 4 1-15,-2 1 0 0,-5 2-1 16,-2 3 2-16,-2 0 0 0,0 3 1 16,0 3-2-16,0 0 1 0,0 0 2 15,0 0 1-15,0 0 1 0,12 16 0 0,-1-8 1 16,2 0 2-16,2 1-3 0,3 2 0 15,2 0 4-15,-2 3 1 0,2-1-3 16,-3 1 1-16,0 0 0 0,-6 3 2 0,-3-2 1 16,-4 1 3-16,-2-1 4 0,-6 1 2 15,-2 0 4-15,-3-1-3 0,-2-2 3 16,3 0-2-16,-3-2 1 0,5 1-1 0,-2-4-3 16,2 0-2-16,1-4-6 0,3-1-11 15,2-3-9-15,0 0-13 0,0 0-15 0,0 0-11 16,19-7-13-16,-6 1-10 0,-1 0-9 15,1 2-7-15,4-2-1 0,5-5 2 16,-2 4 3-16,4 0 7 0,-1-4 8 16,1 3 3-16,0-3 5 0,0 2 13 0,-3 2 3 15,3-3 12-15,-6 2 4 0,0 1 12 16,-2 1 15-16,-1 0 14 0,-2 1 11 0,-2 1 1 16,-1 0-1-16,-2 0 0 0,3 3 0 15,-2 1-3-15,-9 0 3 0,16 3-1 16,-7 1-3-16,-1 2-3 0,3-1 4 15,-2 1-3-15,3 0-2 0,0 0 2 0,0-1-3 16,0-1 1-16,3 0-2 0,-4-2 1 16,3-1 2-16,-1-1-5 0,1-1 3 15,2-1-2-15,-2-2-4 0,1 0 0 0,-2-1 2 16,2-1-6-16,-5 0-4 0,3-2 5 16,-2 3 2-16,-3 1 2 0,-2-2 2 15,2 2 1-15,0 3-2 0,-2-1 6 0,-6 2 1 16,0 0 11-16,6 9 5 0,-6-1 4 15,2 3 6-15,-2 6 6 0,0 2 6 16,-2 2-1-16,2 8 6 0,0-1-1 0,2 3-2 16,0 2-4-16,0 4-2 0,0-1-6 15,3 3 1-15,-3-1-6 0,2-2-6 16,2-2 0-16,1 1-8 0,-5-8-18 0,2-2-21 16,0 0-30-16,-4-6-22 0,3-5-19 15,-3 1-54-15,0-3-45 0,-3-7-609 16,-3-1 272-16,0-4 180 0</inkml:trace>
  <inkml:trace contextRef="#ctx0" brushRef="#br0" timeOffset="150520.6035">14776 8949 75 0,'-36'-34'224'16,"9"7"2"-16,3 5-6 0,7 5-15 16,2 3-24-16,5 3-19 0,1 0-20 0,1-1-32 15,4-1-42-15,2 1-47 0,4 3-55 16,2-3-49-16,2-1-66 0,3 2-317 15,-1-5 159-15,3 0 104 0</inkml:trace>
  <inkml:trace contextRef="#ctx0" brushRef="#br0" timeOffset="151082.1263">15965 6400 143 0,'7'-30'176'0,"-1"9"-20"15,1 2-22-15,1 6-6 0,3-1-14 16,1 5-10-16,6 3-10 0,6 0-9 0,0 3-10 16,-1 5-7-16,5 1-9 0,0 5-5 15,1 7-3-15,-3 6-7 0,-4 4-2 16,0 8-2-16,-5 9-3 0,-5-1-3 0,-5 8 2 15,-9 5-1-15,-7 3 3 0,-8 17 4 16,-9 1 4-16,-3-3 4 0,-5-1 1 16,0-3-3-16,-2 2-1 0,3-7 0 0,1 4-5 15,2-2-3-15,7 0-1 0,4-2-2 16,4-7-2-16,7-6-1 0,4-6-4 16,4 0-3-16,6 5-2 0,2 1-2 0,7-3-3 15,8 16 2-15,2-4-2 0,3 1-5 16,-7-13 3-16,-6-3-3 0,-2-3-4 15,-3 5 0-15,-4-6 3 0,-6 1 0 0,-4-1 8 16,-2 7 9-16,-4 2 6 0,-1-5 4 16,-4 2-3-16,2 2-1 0,1 2 1 15,4-3-2-15,1 2-1 0,2-4-5 16,7 1 0-16,6 6-3 0,0-2-2 0,8 18-3 16,4-2-1-16,1-2 1 0,3-1-4 15,0 0 1-15,-4-10 8 0,-4-7 3 16,-1-1 13-16,-4-1 3 0,-2-6 5 0,-7 1 6 15,-6-3 8-15,-7 0-3 0,-8 2 3 16,-9-1-8-16,-17 6-6 0,-8-5-3 16,-1-5-9-16,3-6-14 0,2-11-50 0,-1 0-60 15,-2-5-79-15,-3-1-91 0,-4-4-826 16,-7-6 368-16,1-5 243 0</inkml:trace>
  <inkml:trace contextRef="#ctx0" brushRef="#br0" timeOffset="158697.7149">2523 11537 100 0,'-7'-9'167'0,"3"2"-14"0,-1 1-15 16,1 3-13-16,4 3-6 0,0 0 19 15,0 14 20-15,4 3-4 0,5 8-10 0,2 8-5 16,4 11-9-16,-3 4-4 0,1 3-14 16,4 17-8-16,-5-8-8 0,2-10-10 15,-4 0-8-15,0-4-7 0,1 0-6 0,-2-10-6 16,-3-2-3-16,-2-6 1 0,3-6 16 16,-5-1 19-16,0-5 3 0,-4-7-13 15,-5-3-10-15,-1-6-7 0,-5-4-3 0,-4-10-1 16,-4-7-9-16,0-12-5 0,-11-23-4 15,5-11-9-15,1-12-7 0,7-11-4 16,6-4-3-16,7 5-1 0,8 1-4 0,8 5-3 16,8 6-3-16,2 7 1 0,10 5-1 15,5 10-6-15,3 5 4 0,-5 17-2 16,5 8-1-16,2 4 2 0,-1 13-1 0,1 1 5 16,-6 9-7-16,6 7 2 0,1 7 4 15,-4 9-1-15,-7 9-2 0,-4 8 4 16,-12 4 3-16,-3 1-3 0,-14-3-1 15,-1 8-3-15,-6-3 4 0,-14 12 2 0,-3-2 0 16,2-13-1-16,0-10-3 0,-1-2 4 16,2-6-2-16,5-6 3 0,3-3-1 0,0-1 1 15,4-7-4-15,2 0 1 0,-1-3-11 16,4-2 5-16,1-2-3 0,4-3-5 16,-2 3 4-16,4-4-2 0,0 0-4 0,2 10 4 15,2-4 1-15,0 3 0 0,7 4 3 16,2 2-4-16,1 6 6 0,6 4-3 15,-1 1-1-15,4-1 2 0,0 2-3 0,7 0 1 16,-5-4 0-16,5-2-3 0,-2-2-1 16,3-5 0-16,3 1 0 0,-4-8 2 0,-1-4-1 15,3-3 0-15,0-3 2 16,0-2 0-16,-1-6-3 0,-1-2-1 16,0-2 1-16,-5-4 5 0,-2 0-6 0,-2-2 3 15,-3-2 5-15,-4 2-5 0,-4 2 11 0,1 0-5 16,-4 4 3-16,-1-1 4 0,-2 6 1 15,0-2-4-15,1 4-5 0,-3 3 5 16,-2 3-4-16,0 2-3 0,0 0 0 0,0 18-3 16,2-6 4-16,0 6-5 0,2-1 2 15,0 2 1-15,3 0-6 0,2 2 3 16,-1-4-3-16,4 0-3 0,2 0-1 16,0-4 4-16,1-3 0 0,0-2 2 0,0-5-4 15,1 1 5-15,2-4-4 0,-2-4 1 16,1 1 0-16,0-5 2 0,-2-2-1 0,4-1 2 15,-2-4-2-15,-3-2 0 0,2-1 4 16,-4 1 3-16,1 0-7 0,-3-1 3 16,2 5 2-16,-6 1-3 0,2 2 1 0,-4 1-1 15,2 2-7-15,-2 4 2 0,1 3-1 16,-5 0 2-16,7 9 0 0,-3 1 0 16,0-1-5-16,2 4-1 0,0 3-3 15,3-1-2-15,-3-2 2 0,5 1 1 0,0-3 2 16,-1 0 1-16,4-1 3 0,2-4 1 15,1-2-1-15,0-4-2 0,4-4 2 16,-1-2-1-16,4-4 3 0,0-1 1 0,1-3-2 16,1-5 2-16,-4-4 1 0,0 1 1 15,-3-3-2-15,0-3 1 0,-4-5 1 16,-1-9 5-16,0-3-8 0,-6-4 2 0,-2-1-2 16,-2-2 0-16,-6 4 1 0,2-3-3 15,-6 3 1-15,0 7 5 0,-1 1 0 16,0 5 1-16,1 6 2 0,0 4 1 0,0 3-3 15,2 5-2-15,-3 4-2 0,3 7 1 16,-1 6 0-16,5 0 7 0,-8 21-2 16,8 0 0-16,2 7 3 0,0 8 0 0,5 3 2 15,4 7-1-15,1-1-1 0,2 0-2 16,8 1 1-16,1-3 1 0,3-5 1 0,4-2-3 16,1-4 1-16,3-6 0 0,2-2 1 15,-2-6-1-15,-1-8-2 0,3-2 0 16,-4-4 1-16,0-6 0 0,-1-2 1 15,4-5-1-15,-1-3-2 0,-4-3 2 0,-4-3-1 16,0-5 1-16,-5 3 5 0,-1-5-6 16,-8 4 2-16,-2 0-2 0,-1 2 3 0,-4 4 8 15,-3 1-8-15,-6 5 2 0,-1 3 0 16,-4 4 0-16,9 2-1 0,-20 10 2 16,9 0-1-16,0 1 2 0,3 4 0 15,1 0-1-15,1 2 1 0,4 2 2 0,0-1-3 16,6 0 0-16,0-1-4 0,7 3 6 15,1-2-3-15,4-4 1 0,2 0-2 0,2-3 0 16,1-2-5-16,0-3-10 0,0-2-32 16,1-4-57-16,0-2-80 0,2-6-84 15,1-3-715-15,-3-1 333 0,2-8 219 16</inkml:trace>
  <inkml:trace contextRef="#ctx0" brushRef="#br0" timeOffset="159263.6411">5854 10882 25 0,'-6'3'178'0,"2"5"0"0,0 5 3 16,4 6-6-16,-2 7-14 0,4 7-13 15,2 11-15-15,2 10-9 0,6 26-10 0,2-5-11 16,0 2-6-16,-3-7-9 0,1-11-8 15,-3-11-9-15,-2-6-6 0,-1-6 4 16,0-8 4-16,-4 1 18 0,2-4 17 16,-2-6 8-16,-2-2-14 0,-2-6 1 0,0-3-11 15,-2-5-12-15,4-3-8 0,0 0-8 16,-6-16-11-16,8 1-6 0,6-6-3 0,7-6-8 16,8-6-5-16,9 4-2 0,4 0-7 15,4 2 3-15,4 6-6 0,4 3-2 16,0 7-1-16,-5 3-1 0,-4 7-3 15,-3 1 1-15,-4 4-2 0,0 1-2 0,-5 5 2 16,-1-1 0-16,-5 4 1 0,-4 2 1 16,-6-2-3-16,-7 4 2 0,-4 0 2 0,-7-2-4 15,-3 4 1-15,-5 0 0 0,-4-2-2 16,0-2-9-16,-2 1-8 0,2-5-22 16,4-1-24-16,0-3-33 0,7-5-43 0,6 0-38 15,2-2-15-15,0 0-9 0,25-14-7 16,-2 3-19-16,4-2-512 0,5-2 248 15,0 1 164-15</inkml:trace>
  <inkml:trace contextRef="#ctx0" brushRef="#br0" timeOffset="159911.3058">6771 11478 937 0,'23'-20'-24'16,"-6"5"31"-16,-4 2 28 0,-3 0 16 15,-4 1 11-15,-4 3 10 0,1-3 9 16,-6 3-1-16,1 2-5 0,-4 1 1 0,-2 1-1 16,-5 4-8-16,-2 2-4 0,-2 4-1 15,1 2-7-15,-4 5-6 0,1 0-9 16,5 4-1-16,-2 1-3 0,4 2-7 0,6-4-4 15,0 3-1-15,1-3-6 0,0 0-2 16,5-4-3-16,5 1-1 0,-2-3-1 16,3-2-2-16,0-1 0 0,2-3-3 0,3-3 0 15,-3 0-2-15,-8 0-1 0,19-6 0 16,-8 3-1-16,-3 0-1 0,1 2 4 16,-2 1-6-16,-7 0 1 0,14 4 0 0,-8 2 2 15,0 5-2-15,3-3 6 0,0 4-4 16,1 1-1-16,-1-1-1 0,-1-1 2 15,3 1-1-15,2-5-2 0,-3 3 3 0,4-6-1 16,2-4-1-16,3-2 1 0,0-4 2 16,2-6-2-16,7-3-1 0,-3-2 0 0,0-1-2 15,0-3 1-15,3-1 0 16,0 0 0-16,-3 2 1 0,1 0-2 0,-1 2 0 16,0 1-3-16,-2 4 2 0,1 1 1 0,0 5-1 15,-2 3 6-15,0 2-1 0,1 4-4 16,1 3 6-16,-2 5-4 0,-2 4-2 15,-1 3-2-15,-5 2-7 0,-3 2-1 0,-6 0 3 16,-5 2 2-16,-7-1-1 0,-2 2 2 16,-5-2 6-16,-1-3 18 0,-2 0 3 15,0-2 14-15,0-2 16 0,2-3 13 16,0-3-2-16,5-5-7 0,1-3-8 0,5-1-5 16,4 0-4-16,0 0-4 0,15-23-5 15,2 7-4-15,7-7-4 0,0-1-1 0,10-5-2 16,1-6-3-16,9-7-1 0,-6 6-3 15,7-5 0-15,-12 5-3 0,-3 5 0 16,-10 5-1-16,2 2 3 0,-7 3 3 16,0 5 4-16,-7 2 6 0,-4 3-1 0,-4 5 4 15,-6 2 3-15,6 4 9 0,-19 5 8 16,4 7 7-16,1 1 3 0,0 7 0 16,2 1-5-16,2 4-1 0,5 0-7 0,1 0-2 15,4 0-5-15,4 2-5 0,5-4-1 16,3 0-7-16,6 2-11 0,2-6-31 15,2-4-55-15,3-3-76 0,9-2-77 0,0-7-783 16,-3-3 343-16,9-3 227 0</inkml:trace>
  <inkml:trace contextRef="#ctx0" brushRef="#br0" timeOffset="160509.5226">9097 11075 46 0,'-3'-2'176'0,"3"2"0"0,0 0 7 0,-6 17 2 16,4 0 2-16,2 7-6 0,0 9-8 16,2 6-5-16,0 15 0 0,2 1-12 0,6 23-9 15,-4-2-14-15,4 2-13 0,-2 0-10 16,1-2-12-16,2-2-8 0,-5-13-8 0,0-9-9 15,1-3-6-15,-3-8-8 0,-2-5-4 16,0-6-5-16,0-3-2 0,0-4-6 16,-2-5 0-16,-2-2-7 0,-2-4-2 15,0-8-6-15,-5-4-5 0,9 0-3 16,-18-14-3-16,4-5-3 0,2-10 0 0,0-7-5 16,2-11-3-16,2-9-1 0,6-5-4 15,8-21 4-15,6 4-6 0,4 6 0 0,5 8-3 16,5 2 1-16,-1 19 4 0,0 8-5 15,3 6-1-15,-5 7 1 0,3 5 1 16,-4 4-1-16,0 2 3 0,-3 7 0 16,-2 4 2-16,-4 3 1 0,-5 0 3 0,-2 8-1 15,-4 0 1-15,-4 4-1 0,-6 2 2 16,-7 2-2-16,-6 3 1 0,-4 3-9 0,-9 0-23 16,0-1-25-16,5-3-37 0,1-5-39 15,4 1-43-15,6-3-34 0,5-5-34 16,5-3-534-16,5-2 263 0,3-2 174 0</inkml:trace>
  <inkml:trace contextRef="#ctx0" brushRef="#br0" timeOffset="161235.637">9488 11451 2 0,'4'-4'155'16,"-4"4"-15"-16,12-2-3 0,-12 2 4 15,14 6 2-15,-4 1-6 0,2 5-11 0,-4-1-6 16,0 4-9-16,1-2-11 0,-1 3-2 15,-2-2-2-15,-1-2 8 0,-1 2 4 16,-2-4-5-16,-4-1-5 0,0-1-6 0,0-4-5 16,-5-3-4-16,7-1-10 0,0 0-7 15,-15-8-6-15,11-3-9 0,4 1-6 16,0-7-5-16,2-1-8 0,5-3 1 0,1 0-6 16,3 2-2-16,0 0-4 0,1 2-1 15,0 5-2-15,2 2-4 0,0 3-1 16,-1 5-3-16,-2 6-1 0,4-1-13 0,-3 7 2 15,0 1-2-15,6 4 0 0,-2-1 1 16,2 3 0-16,1-2 3 0,-1-1-2 16,10 0 1-16,-4-2 0 0,1-2 0 15,3-3-1-15,-1-2 0 0,0-5 2 0,3-3 1 16,-1-3-2-16,-1-2-1 0,-2-3 1 16,-3-2 0-16,-1-1 1 0,-4 0 0 15,-3-3 2-15,-2-2 0 0,-5 4-1 0,-4-3 1 16,-4 3-3-16,0 2 1 0,-6 1-1 15,-2 3 0-15,-1 4 0 0,-2 0-2 16,-1 3-8-16,2 2-8 0,0 5-16 0,0 1-18 16,4 1-7-16,2 2-8 0,2 0-9 15,4 3-3-15,2-3-7 0,6 1-6 16,4-2-1-16,2-1-9 0,3-1 3 0,2-4 10 16,2-1 1-16,3-2 13 0,0-3 8 15,1-3 6-15,1-1 5 0,-4-2 8 16,-2-1 14-16,-1 1 18 0,-4-1 17 0,-2 1 23 15,-3 2 21-15,0-1 18 0,-4 1 10 16,-2 1 2-16,-2 3 2 0,-2 3-1 16,-2 1 0-16,0 0 2 0,4 8 7 15,-4 1-2-15,2 4-6 0,3 2-6 16,-1 4 0-16,5 6-1 0,-3 0-7 0,2 5-3 16,3 2-4-16,-1 3-2 0,-1-2-3 15,2 1-4-15,-1 2-1 0,0 0 0 0,0-3-3 16,-2 3 7-16,-2-2 11 0,-4-6-1 15,-2-1 9-15,-2-1 14 0,-2-1 4 16,-6-4 4-16,-2 0-4 0,-2-2 1 0,-3-6-11 16,-2 1-7-16,-2-4-5 0,1-5-10 15,0-3-5-15,-2-2-5 0,6-2-21 16,-1-5-47-16,-1-4-51 0,4-7-74 16,6-1-79-16,0-6-91 0,8-3-708 0,8-7 349 15,2-1 231-15</inkml:trace>
  <inkml:trace contextRef="#ctx0" brushRef="#br0" timeOffset="161369.5628">11071 11364 2018 0,'20'-13'108'0,"-5"5"14"0,-3-3 50 15,-3 1-13-15,0 2-38 0,-5 0-32 16,0 0-26-16,0-1-17 0,-2 1-25 16,2 0-67-16,-2 1-81 0,0-1-83 0,-2-2-653 15,0 1 294-15,-4 2 193 0</inkml:trace>
  <inkml:trace contextRef="#ctx0" brushRef="#br0" timeOffset="169874.7569">15231 630 3 0,'0'0'91'16,"0"0"-6"-16,0 0-6 0,0 0-10 0,0 0-9 15,0 0-2-15,0 0-11 0,0 0-3 16,3 12-3-16,-3-12-6 0,0 6 0 0,0-2-4 15,0 7-1-15,4 3 4 0,-4 10 5 16,2 2-6-16,2 5-1 0,-2 7 1 16,2 2-7-16,-2 1-2 0,0 14-2 15,0-4 3-15,3 6 3 0,-3 2-8 0,2 23 12 16,-2 0 5-16,2 6-4 0,-2-3-2 16,-2 5 0-16,3-1-1 0,-6 4 5 15,3 5 10-15,0 3 9 0,-2-1-9 0,0 3 3 16,-2-1-8-16,4-4-3 0,0 2 1 15,0 0-4-15,0 2-4 0,2-4-7 16,2 4 2-16,3-4-2 0,-3 2-7 0,5-3 2 16,3 0 0-16,-4 4 0 0,6 17-28 15,-4-21 2-15,0 0 4 0,7 20-1 16,3-5-1-16,-8-17-2 0,3 1 5 16,6 12-3-16,-6-17 2 0,2 1 4 0,0 3-1 15,-1 16 3-15,6 1-1 0,-6 1 0 16,-4-15 1-16,2 23 2 0,1-6-5 0,0 2 2 15,-4-20 1-15,3 19-5 0,-6-19 4 16,2 5-1-16,-4 0-2 0,0-1 3 16,-4 6 9-16,0 0 1 0,-4 21 2 0,0 5 0 15,-4-2-5-15,-2-3 2 0,-8 3 1 16,4-4 8-16,-3 5-1 0,0-2 0 16,-4 2 3-16,-1 6 1 0,2-1 2 0,-6 6-4 15,3 2 0-15,-2-4 1 0,4 0-4 16,-3 2 3-16,4 1 2 0,-3 10-2 15,3 0 0-15,0 11 1 0,-2-1-2 0,4 0 0 16,1-1-1-16,0 4 2 0,2 2 2 16,-1 0-2-16,-2 1 0 0,2 1 2 15,-1 1-3-15,-2-1 0 0,-2 45-1 16,2-43 2-16,0 40 1 0,1-38-2 16,-6 41 4-16,-1-4 6 0,-3 1 1 0,1-6 3 15,-7 0 0-15,-2-1 0 0,-6-1 7 0,-4-5-2 16,-7 0 2-16,-8 4 0 0,-5 3 2 15,-1-1-2-15,-5-1-1 0,-9 0-1 16,4 1-2-16,-4-3 0 0,0-3-3 16,1-4-5-16,2-2-4 0,6-9-1 0,0-12-4 15,17-35 1-15,-2-5-4 0,5-1-6 16,3-9-11-16,5-3-12 0,4-9-25 0,1-4-31 16,10-26-39-16,4-1-42 0,1-4-49 15,6-20-48-15,1-7-533 0,-2-3 265 16,-4-12 176-16</inkml:trace>
  <inkml:trace contextRef="#ctx0" brushRef="#br0" timeOffset="170995.9539">2267 15418 103 0,'4'53'129'16,"-2"2"-12"-16,2 0-10 0,4 25-4 16,-2-2-10-16,2 1-4 0,-2-2 7 0,0-16 3 15,-2-9-7-15,-2-1-3 0,2-9 5 16,-2-6 8-16,1-4 11 0,-3-3 12 0,2-3 8 15,-2-10-9-15,-2-2-11 0,-3-7-13 16,1-1-9-16,4-6-8 0,-18-13-9 16,4-4-5-16,2-8-8 0,-1-4-6 0,0-19-8 15,-4-28-5-15,5-10-6 0,4-7-5 16,3-3-4-16,5-1-3 0,2 8-5 0,7 7-1 16,-1 6-4-16,0 17 2 0,1 15-4 15,2 6-3-15,-3 7-1 0,5 6 0 16,-1 9-3-16,6 4 3 0,-2 9 0 0,1 6 1 15,7 9 0-15,-2 13 2 0,10 12-1 16,7 18 0-16,-3 9 2 0,-4 2-3 16,-1 3 1-16,-3 0 0 0,0 0-1 0,-4 0-1 15,-2-8 0-15,-5-10-5 0,-5-5-11 16,-4-11-16-16,2-1-28 0,-6-6-28 16,0 1-31-16,0-2-28 0,-2-7-30 15,-4 1-30-15,0-1-523 0,-4-3 246 0,-5 0 161 16</inkml:trace>
  <inkml:trace contextRef="#ctx0" brushRef="#br0" timeOffset="171333.0757">2313 16114 29 0,'-22'-13'90'0,"8"2"2"0,4 1 4 15,3-3-17-15,5 1-5 0,4-1-7 16,7-2-3-16,3-1-9 0,6-5-4 0,4 0-7 16,10-5-2-16,3-1-6 0,2 3-3 15,3-1-7-15,0 0-14 0,-1-2-18 16,1 3-15-16,-2 1-9 0,-2-1-5 15,0 2 1-15,-5-2 4 0,-3 2 5 0,-5 1 8 16,1 0 11-16,-8 5 13 0,-2-3 20 16,-4 6 26-16,3 2-3 0,-5 1-1 0,1-1-8 15,-1 7-2-15,-1-2-2 0,-1 6-2 16,-6 0 2-16,12 14 8 0,-8-1-9 16,6 10 8-16,-2 1 10 0,0 7-3 15,3 4-5-15,-3 3-1 0,5 3-5 16,-2 1-2-16,-3-7-5 0,0 5-3 0,0-6 2 15,0 0-5-15,-4-5-6 0,0-2-2 16,0-4-18-16,-2-4-28 0,-2-3-27 16,-2 2-24-16,-2-11-23 0,-4-1-7 0,-4-6-4 15,2 0 5-15,-5-9 7 0,-2-2-219 16,-2-14 109-16,-4-8 71 0</inkml:trace>
  <inkml:trace contextRef="#ctx0" brushRef="#br0" timeOffset="171484.6705">2808 15812 520 0,'-20'-49'-16'15,"4"4"16"-15,4 6 11 0,1 1 10 0,3 2 7 16,1 2 7-16,5 2 3 0,0 1 3 15,2 2 6-15,4-2 1 0,3 1 6 0,3 0-4 16,5 0 1-16,4 3 3 16,4 1-7-16,3 3-4 0,1 0-6 0,1 1-4 15,2 6-2-15,-1 3-7 0,-3 4-6 16,-2 1-8-16,0 3-11 0,-3 7-23 0,-2 6-29 16,-2 5-41-16,-7 8-265 0,2 14 123 15,-10 2 80-15</inkml:trace>
  <inkml:trace contextRef="#ctx0" brushRef="#br0" timeOffset="171658.2072">2713 16366 88 0,'0'17'146'0,"6"-4"0"0,0 0-1 16,5-5 2-16,4-4-13 0,2-1-6 16,7-3-15-16,3 0-10 0,5-6-9 0,4 1-11 15,0-3-10-15,0-1-8 0,-3 0-17 16,-5 1-27-16,0-2-45 0,-3 3-50 15,-1-1-56-15,-4-3-315 0,0 3 152 16,-6 0 99-16</inkml:trace>
  <inkml:trace contextRef="#ctx0" brushRef="#br0" timeOffset="171930.4783">3646 16012 228 0,'0'0'230'0,"0"0"-21"0,0 0-22 0,0 0-18 15,11-8-17-15,0 2-15 0,6-2-12 0,8-1-12 16,6-6-10-16,6-1-14 0,5 1-6 16,2-6-10-16,1 2-6 0,4 1-7 15,-9 2-6-15,-4 1-5 0,0 0-5 16,-7 2-5-16,-3 3-4 0,-5 0-8 0,-2 2-12 15,-4 2-17-15,-5-1-48 0,-1 1-40 16,-5 3-27-16,-4 0-28 0,0 3-33 16,0 0-403-16,-17-2 198 0,5 2 130 0</inkml:trace>
  <inkml:trace contextRef="#ctx0" brushRef="#br0" timeOffset="172181.6343">3839 15679 100 0,'-7'-5'143'0,"1"2"-9"16,2-2-13-16,4 5-7 0,-8-5-10 0,8 5-7 16,0 0-6-16,0 0 4 0,12-5-4 15,1 4-6-15,6 1-6 0,4 0-9 16,7 1-3-16,0 4-4 0,4-1 0 0,5 2-4 16,2 4-5-16,-3 0-1 0,6 7-4 15,-3-3-7-15,-9 7 0 0,-8-1-2 16,0 1 0-16,-9 6-2 0,-9-2-5 15,-6 6-2-15,-8 3-3 0,-7 8-7 0,-7-4-32 16,-2 2-45-16,-12 13-47 0,-5-5-79 16,-1-1-395-16,-7-5 196 0,1-2 130 0</inkml:trace>
  <inkml:trace contextRef="#ctx0" brushRef="#br0" timeOffset="174881.8476">5505 14846 46 0,'-4'-5'182'16,"-1"-2"-21"-16,3 2-14 0,-2 5-13 16,4 0-8-16,0 0-6 0,-2 12-1 0,4 4-2 15,0 6-6-15,2 3-5 0,1 15 8 16,-1-1-10-16,2 12-7 0,-2 1-9 15,3 0-8-15,-3 1-7 0,3 4-6 16,-5-10-5-16,0-5-2 0,0 0 7 0,-2-3 4 16,0-5 9-16,-4-4 4 0,2-2 2 15,-5-1-3-15,1-6-5 0,-3-8-6 0,-1 0-4 16,-3-6-7-16,3-4-7 0,-2-3-3 16,2-3-10-16,-2-4-6 0,3-6-3 15,0-4-7-15,5-6-3 0,2 2-4 16,2 0-3-16,4-6-1 0,3 5-6 0,2 0-1 15,-3 9-1-15,4-1-2 0,3 7 1 16,0 6-1-16,6 4 3 0,2 7-3 0,6 3 4 16,1 7-2-16,4-1 1 15,5 4-3-15,2-3 2 0,1-1-1 0,-6-6-1 16,2 1 2-16,-2-7-2 0,-3-1 6 16,1-6 2-16,-2-3 2 0,-1-5 0 0,3-8 3 15,-4 1 0-15,-5-9 4 0,-1 1-3 16,-6-8-2-16,-3-1 3 0,-7-3-6 0,-3-2-2 15,-8 0-3-15,-8-11 2 16,-5 6-6-16,-14-13-2 0,-9 0-5 0,-5 9 4 16,-1 7 2-16,3 10 0 0,6 6-1 15,-1 9 1-15,1 7-1 0,-2-1-1 0,5 8-3 16,-4 4-4-16,1 4-7 0,2 5-13 16,6 4-21-16,3-2-31 0,5 9-29 15,6-1-42-15,8-1-41 0,6 5-44 16,0-8-661-16,6 0 304 0,4 2 201 0</inkml:trace>
  <inkml:trace contextRef="#ctx0" brushRef="#br0" timeOffset="176073.3721">6195 15323 28 0,'13'-5'177'0,"1"-5"-13"0,8-5-11 15,-2 1-20-15,4-4-6 0,1-2-8 16,-1 0-5-16,0-2-10 0,-2 2-8 16,-2-1 0-16,-1-4 0 0,-5 4-12 15,-1 2 2-15,-4-2-6 0,-3 4-2 0,-2 3-5 16,-6 0 1-16,0 2-6 0,-2 5-9 16,-5-2-1-16,-4 6-5 0,1 6-9 15,-5 2-4-15,0 6-4 0,0 4-1 16,0 4-3-16,4 2-4 0,3 2-2 0,1 2-5 15,5 1-3-15,2-1 2 0,6-1-3 16,5-2 1-16,1-1-3 0,5-2 2 0,4-6-7 16,4-2 6-16,1-4 4 0,3-4-1 15,0-6-2-15,5-1-1 0,0-10 2 16,-1 1 0-16,1-5 0 0,3-7-3 16,-3 1 0-16,1-5-2 0,-7 1-1 0,-6-1-1 15,-2 3-3-15,-2 2 9 0,-3 6 5 16,-6-4-2-16,-1 9 2 0,-2 0-2 15,-2 2-1-15,0 1-5 0,-2 4 0 16,2 1-1-16,-2 5-6 0,3-2 0 0,-3 2-4 16,0 0-4-16,0 0 5 0,23 7 0 15,-14-1-5-15,1-2 4 0,2 2 0 0,0-1-3 16,0 3 3-16,1-3 2 0,-3 4 0 16,1-2-3-16,-5-1 3 0,3 0-3 0,-3 2 1 15,-2-3 1-15,2 2 0 16,-2-5 1-16,-2 2 2 0,4 4-5 0,-4-5 2 15,-2-3 0-15,0 0-2 0,-2 7-1 16,2-7 3-16,0 0-3 0,-8 3-1 16,8-3 2-16,0 0 0 0,0 0-1 15,0 0-1-15,-14-7 2 0,14 7-1 0,-6-6 0 16,2 3 0-16,-1-3-1 0,-1 1 0 16,1 0 2-16,1-1-3 0,0 0 0 0,0 3 1 15,0-2 2-15,-3 0-1 0,3 3 3 16,4 2-1-16,-12-1 3 0,12 1-2 15,-16 0-2-15,6 3 1 0,-2 7-2 0,0-2 3 16,-2 4-2-16,-1 5 0 0,3 1 1 16,-2-1 1-16,4 4-1 0,2 2 0 15,0 2 1-15,0-3 2 0,6 3 0 0,0-4-3 16,6 4 1-16,4-4 3 0,0-2 0 16,2 2 0-16,7-8 1 0,2-4 0 15,2 0-1-15,7-6 0 0,-5-3 3 0,11-3-2 16,0-3 1-16,4-6-3 0,4-5 0 15,3-2-1-15,-1-3 0 0,13-9 0 16,-10 3-6-16,-11 2 6 0,-2-1 1 16,-5 1-3-16,-5 3 6 0,-4-1-1 0,-2 0 3 15,-6 3 1-15,-1 2 2 0,-4 5 3 16,-5-3-1-16,0 5 2 0,-2 1-3 0,-2 1-1 16,0 4-1-16,-1-2-5 0,1 5 1 15,2 3 1-15,0 0-2 0,0 0 0 16,-11 15-1-16,11-9 1 0,0 3-5 15,5-1 1-15,1 1 0 0,3 2 0 0,1-1 0 16,1 2 0-16,3-6 0 0,4 1-2 16,0 0 2-16,4-5-1 0,-3 1-3 15,4-6 2-15,0 1 1 0,3-3-2 0,1-1-1 16,5-3 0-16,-2-4 0 0,2-5 1 16,-5-1 0-16,1 2-3 0,-3-4 3 0,-2 0 0 15,-6 6 0-15,0-6 2 0,-4 2-4 16,-5 3 0-16,-2 4 0 0,-2-3 1 15,-2 5 0-15,1 2 2 0,-3 1 1 16,-3 4-1-16,3 3-1 0,0 0 0 0,0 0-1 16,0 0-2-16,0 0 1 0,0 0-4 15,3 16 2-15,2-10 3 0,3 1-1 16,0-1 3-16,5 2-4 0,0-1 2 16,2-2 0-16,1 3 1 0,2-2 0 0,-4 1-1 15,3 1-2-15,-4-2 0 0,0 1 2 16,-1-3 3-16,-4 2-2 0,-1 0 3 0,0 2 0 15,-5-3 3-15,-4 3-4 0,0-1-1 16,-8 3-14-16,-2-3-19 0,-3 1-32 16,-6 2-52-16,-2-1-46 0,-3 0-61 15,-3-3-59-15,-5-2-586 0,0-3 295 0,-2-2 194 16</inkml:trace>
  <inkml:trace contextRef="#ctx0" brushRef="#br0" timeOffset="176208.9547">7308 14680 90 0,'-4'-6'125'0,"2"2"-17"0,0-1-9 0,2 5-11 16,0 0-10-16,4-8-23 0,-4 8-18 15,17 0-35-15,-2 0-43 0,2 2-177 16,4 1 74-16,0-3 49 0</inkml:trace>
  <inkml:trace contextRef="#ctx0" brushRef="#br0" timeOffset="176935.0386">8181 14652 24 0,'0'0'208'0,"10"-3"-13"0,-10 3-13 15,0 0-10-15,10 0-17 0,-6 5-14 16,-4-5-14-16,5 12-11 0,-3-2-12 0,1 3-8 16,1 2-9-16,2-1-10 0,2 1-4 15,1 4-8-15,1-6-7 0,1 5-4 16,2-5-4-16,3 0-6 0,2-1-4 0,-2-4-5 15,1-1 0-15,3-2-4 0,-2-5-4 16,6 0-2-16,-5 0 0 0,2-7-6 16,2 2-4-16,1-8-2 0,-4 5-1 0,2-7 0 15,-1 2-3-15,-2-1 1 0,-2 0-2 16,-5 3 0-16,2 1 0 0,-4 1-1 16,0-1 2-16,-1 2-1 0,-3 3-1 0,1-1-1 15,-3 4-2-15,0 0 2 0,-4 2-2 16,0 0 0-16,13 12 1 0,-7-5-2 15,-2-1 0-15,8 3-1 0,-4 1-3 16,2-2 2-16,3 3 0 0,2-7 1 0,0 4 1 16,-1-6-1-16,4 1 0 0,-2 0 5 15,-1-3-4-15,2-3 0 0,0-2 1 16,-5-1 0-16,2 0 1 0,-4-3 1 0,-4-3 4 16,-2 3-2-16,-4-1-1 0,-4-1 1 15,-2-1-3-15,-4 3 3 0,1-1-1 16,-4-1-4-16,0 1 2 0,5 0-3 15,2 1 0-15,-1 1-3 0,1 1-2 0,3 0 1 16,3 1-3-16,3-3 3 0,3 2 0 16,3 1 0-16,1 1-4 0,-1 1 1 0,3-1 2 15,1 5 1-15,0 0 0 0,-1 3-1 16,4 3 2-16,-2 2 1 0,1-1 2 16,0 0 0-16,0 4 1 0,-1-3-5 15,0 5 5-15,-2-3 1 0,-2-3-3 0,1 1-1 16,0 0 5-16,-1-5 0 0,-1 2 5 15,-1-5-1-15,2 0 2 0,0-5 0 16,2-1 0-16,0-4-1 0,4-5-2 16,-2-3 0-16,1 1-1 0,2 1 0 15,0-3 0-15,-3 3-2 0,4-1-1 0,-6 4 0 16,1 2-1-16,0 1 2 0,0 4 1 16,-1-2 1-16,-2 8 0 0,4 0 2 0,-4 4-2 15,2 2 2-15,1 5-2 0,0-3 2 16,0 2 0-16,-1 3-3 0,4 0 2 15,-2 1-3-15,-1-1-5 0,2-2-12 0,-3-1-29 16,1-2-42-16,2-1-43 0,-2-2-37 16,-1 0-35-16,-2-5-518 0,0-5 243 15,-4 0 161-15</inkml:trace>
  <inkml:trace contextRef="#ctx0" brushRef="#br0" timeOffset="177070.2125">8481 14098 4 0,'-32'-9'130'0,"9"3"-3"0,6-1-17 0,5 1-12 16,5 0-20-16,2-1-24 0,3-1-46 15,4 0-216-15,3-3 71 0,2-4 47 0</inkml:trace>
  <inkml:trace contextRef="#ctx0" brushRef="#br0" timeOffset="178174.2046">11110 13461 138 0,'-4'-25'150'16,"-5"5"-6"-16,-3 4-3 0,-4 2-8 16,-4 5-3-16,-6 4-10 0,-6 2 6 15,-7 5-6-15,-4 4-8 0,-1 1 0 0,6 3-7 16,1 1-9-16,7 5-9 0,12-1-6 16,4 2-6-16,10 0-7 0,8 0-3 0,8 6-6 15,10 1-6-15,11 6-2 16,5-3-7-16,14 10-4 0,1 1-2 0,-2 0-3 15,5 1-3-15,-10 1-1 0,-8-7-1 0,-9-3 5 16,-7-2 9-16,-5 2 4 0,-9 1 1 16,-4-2-2-16,-8 1-5 0,-7 0-3 0,-3 1-4 15,-4-3-2-15,-2-3-5 0,-2-2-2 16,3-4-2-16,3-4 1 0,0-6-2 16,6 0-4-16,2-3-2 0,4-11-2 15,4 5-5-15,0 0-1 0,12-25-1 0,3 10-4 16,4-7 1-16,6-2-3 0,1 2 0 15,4-5 1-15,-5 5 0 0,0 0-3 16,0 1 0-16,-1 3 0 0,-5 4 0 0,0 2 1 16,-6 5-4-16,1-1 4 0,0 5 0 15,-4 0 0-15,0 6 0 0,1 0 2 16,2 3-2-16,-1 3 2 0,1 1 0 0,-1-1 1 16,6 3-3-16,-2 0 3 0,2-1-10 15,1-2 10-15,-3-1 0 0,4-3-1 16,-2 0 4-16,4-4-1 0,-3-1-3 0,0-3 3 15,0-2-2-15,3-4-3 0,-6-2 3 16,1 0-2-16,0-3 0 0,-2-2-1 0,-3 3-1 16,-1 0 2-16,0 2-3 0,-3-1 0 15,-2 3-1-15,-2-1-2 0,3 5 0 16,-3-1-2-16,1 4 2 0,-5 2 1 16,0 0 1-16,14 10 0 0,-7-3 0 0,1 2 2 15,2 1-3-15,2 1-4 0,4-1 8 16,1 1 0-16,4-4-1 0,0 2 2 0,5-4-2 15,-6-2 2-15,4-6-1 0,4-2-2 16,-3-4 0-16,1-1 0 0,1-5-1 16,-1-1 1-16,-3-3-5 0,-6 2 3 0,-3-2 0 15,0 2 2-15,-2-1-2 0,-4 4 2 16,1 1 3-16,-3 1 2 0,-2 1 0 16,-2 9 0-16,1-3 0 0,-3 5 2 15,0 0-2-15,0 0-1 0,0 24 8 0,2-8 0 16,0 6 3-16,2 4 5 0,3 9-6 15,-1 2 6-15,4 9 2 0,1 3-4 0,0 1 0 16,3 0 0-16,5 16-1 0,-1-12-3 16,-4-8 1-16,4-3-3 0,-4-2 2 15,1-9-4-15,-4-4-2 0,-3-5 6 0,2 0 4 16,-3-10 6-16,-1 1 2 0,-2-7-6 16,0-7-3-16,-4 0-1 0,0 0-2 15,-2-27-5-15,-2 7 0 0,-2-10 1 0,-5-8-5 16,1-12-1-16,-3-19-4 0,0-4-2 15,3 15-2-15,6 4-4 0,0 5 3 16,6 4 0-16,0 4-1 0,4 5 2 0,2 2 0 16,3 3-3-16,0 9 1 0,1 0 3 15,1 6-1-15,-1-1 1 0,2 9 1 16,-4 2 2-16,0 4 0 0,-4-1-1 0,-6 3 2 16,10 6 3-16,-13 1-4 0,-1 1 5 15,-5 4 1-15,-3 4-4 0,-5-2 0 16,-2 4-1-16,0-3-11 0,-3 0-17 0,2-2-22 15,0-1-36-15,6-4-43 0,1-1-37 16,4-3-57-16,5 0-38 0,4-4-569 0,0 0 282 16,0 0 186-16</inkml:trace>
  <inkml:trace contextRef="#ctx0" brushRef="#br0" timeOffset="178593.5559">12558 13704 20 0,'4'-3'120'0,"-2"0"-3"0,-2 3 10 16,0 0 18-16,10 12 4 0,-4-4 3 0,0 3-6 15,0 3-8-15,0 7 1 16,2 1-9-16,1 6-12 0,-1 1-12 0,5 4-6 16,0 1-7-16,-5 0-11 0,2 2-7 15,2-2-6-15,-6-2-9 0,0-6-5 0,0-3-6 16,0 0 6-16,-1-6 7 0,-1-2 7 16,-2-4-4-16,-2-3-4 0,-2-5-5 15,2-3-5-15,0 0-1 0,-13-14-5 16,9 0-2-16,0-5-6 0,-2-5-4 0,4-3-9 15,2-4 2-15,0-3-2 0,4-3-4 16,2 2-2-16,0 0-3 16,5 1-3-16,4 6-3 0,0 2 1 0,1 1-2 0,4 1-1 15,-2 6 1-15,2 6 0 0,1 0 1 16,-2 5 4-16,-2 3 5 0,2 2 4 16,-6 2 5-16,-1 2 4 0,-3 4 1 0,-1 1-1 15,-6 1 1-15,-2 2-3 0,-2-1 4 16,-6 4-12-16,-7 0 0 0,-4 0 3 15,-4 1-8-15,-5 0-1 0,5-3-6 16,-1 0-13-16,2-3-10 0,2-2-22 0,3 0-35 16,5-5-54-16,1-1-35 0,11 0-22 15,-9-5-1-15,9-3-14 0,7 0-7 0,4-3 0 16,6-3 7-16,-1-3-420 0,10-2 210 16,-1-2 139-16</inkml:trace>
  <inkml:trace contextRef="#ctx0" brushRef="#br0" timeOffset="179303.6737">12897 13685 1085 0,'31'-24'-73'0,"-3"4"31"0,-8 6 27 0,-2 2 15 16,-4 2 23-16,-1 2 0 0,-4 2 6 15,-1 5 20-15,3 0 17 0,-3 1 8 16,-2 2 4-16,3 3-1 0,0 2-5 0,-3 1-3 16,4 2 6-16,-1-1-8 0,4 1 0 15,-3-1-5-15,5 0-2 0,2 1-4 16,4-1-7-16,3-1 1 0,1-2-5 0,3-4-4 16,0 0-2-16,4-2-3 0,-4-4-5 15,1 0 2-15,-3-1 6 0,-2-5 7 16,-5 0-2-16,-3 1 5 0,-2-3-1 0,-6 1-1 15,-6 0-5-15,-4 0-4 0,-4 0-3 16,-10 3-3-16,0-1-3 0,-8 1-3 16,-3 2-2-16,-3 5-4 0,1 1-1 15,-1 0-2-15,2 4-5 0,1-1-9 0,1 3-11 16,3 2-19-16,4 2-18 0,2-3-25 16,4-1-28-16,5 1-18 0,4-1-21 15,2-1-9-15,2-5-6 0,10 7-3 0,1-5-2 16,2-4 7-16,3 1 13 0,6-4 14 15,1-1 13-15,3 0 12 0,0-2 20 16,2 0 20-16,-2-2 21 0,1 0 16 0,1 1 15 16,-1-1 12-16,1 1 10 0,-2 1 7 15,0 1-1-15,2-1 0 0,-3 2 3 16,3 5 4-16,-4-3 0 0,-1 4-1 0,0 0-1 16,-2 1 1-16,1 3 0 0,-4 0-1 15,-1 0 6-15,-2 2-3 0,-2 1 1 0,-1-1 1 16,-3-1-2-16,-4 1-4 0,-3-1 0 15,-2 1-5-15,0 0 6 0,0-6 9 16,-5 5 5-16,5-5-1 0,0 0 0 16,0 0-4-16,0 0 1 0,0 0-6 0,0 0-5 15,-4-18-3-15,11 11-2 0,1-4-2 16,2 1-3-16,5-2-1 0,0-1-3 0,4-1-1 16,2-5 0-16,-2 1 1 0,3-6-3 15,-2-2-7-15,0-2 5 0,-1-11-2 16,-5-1-1-16,0-2-1 0,-4-4-1 15,-2-4-1-15,-4 9 4 0,-2-2 15 0,-2 2 12 16,-4 3 9-16,2 6 14 0,-2 5 8 16,2 2 0-16,-2 6-4 0,0 4-6 0,-2 8-3 15,-2 5-3-15,8 2 0 0,0 0-1 16,-16 22 7-16,12-4-3 0,2 6-1 16,-1 5-6-16,1 2-5 0,4 6-3 15,1 4-3-15,1 0-1 0,2-1-1 16,2 6-6-16,4 0-1 0,-2-8-10 0,0-2-15 15,3-2-21-15,2-3-30 0,0 0-32 0,-1-5-44 16,2-5-38-16,-6-2-42 0,-2-6-549 16,2-3 258-16,-3-2 170 0</inkml:trace>
  <inkml:trace contextRef="#ctx0" brushRef="#br0" timeOffset="179425.8613">14088 13508 115 0,'-11'-4'149'0,"-1"0"15"0,3-1 8 15,1-1-3-15,2 0-9 0,1-1-10 0,3-1-16 16,4-2-11-16,5-1-16 15,5-2-9-15,7 0-12 0,9-5-12 0,2 1-35 16,-1-3-69-16,7-2-94 16,0-4-416-16,-2 1 184 0,-7 4 121 0</inkml:trace>
  <inkml:trace contextRef="#ctx0" brushRef="#br0" timeOffset="180832.987">6089 17629 31 0,'-2'-12'151'0,"0"3"-2"0,6-12-7 0,7-4-6 16,10-10-5-16,15-19-15 0,6-4-9 16,19-24-10-16,5-2-9 0,2-9-10 15,6-1-11-15,-4-4-7 0,0 7-7 16,-4-1-7-16,-9 10-2 0,-17 20-8 0,-6 9 7 16,-13 12 8-16,-7 12-4 0,-5 2 0 15,-7 13-4-15,-8 0-5 0,-5 9-4 16,-2 2-1-16,-5 7-1 0,-6 6 1 0,-2-2-7 15,6 5-3-15,1 0 0 0,4 2-3 16,6 4 4-16,5-4-5 0,6-1 0 16,6 3-3-16,8 0 1 0,7 4-2 15,7-7-2-15,1 6-1 0,7 2 2 16,2-2-1-16,-2-1-4 0,-3-4-3 0,-9 6 11 16,0-1 15-16,-11-3 9 0,-2 2 6 0,-9 1-2 15,-6 1-1-15,-6 7 0 0,-8-6-2 16,-2 3 1-16,-2-2 2 0,2-4 4 15,-2-6 1-15,6 0 2 0,1-5-6 16,5-2-6-16,-1-10-3 0,9 4-4 0,-3-17-5 16,13 4-1-16,2-8-8 0,9-8-4 15,11-5 0-15,14-7-1 0,3 0-3 16,2 2-3-16,-11 11-1 0,-4 5 1 16,-6 6-4-16,-5 2-2 0,-1 8 0 0,-8-1 0 15,2 4 2-15,-2 4-1 0,1 4 1 16,-2 4 0-16,0-1 1 0,4 5-3 0,-2-3 0 15,2 4 2-15,0 0-2 0,4-3 1 16,-1 1 0-16,2-3 1 0,2-2-2 16,-1 0 2-16,3-5-1 0,-4-2-2 15,3-5-2-15,-1 0 1 0,-2-3 2 0,-2-5-3 16,-1-2 0-16,-2-2 1 0,-4 0 0 16,-3-2-2-16,0 2 2 0,-4-1 0 15,-4 0 2-15,0 7 5 0,-2-2 2 16,-2 4 0-16,0 4-2 0,0 5-2 0,0 1 4 15,0 0 1-15,-4 17 2 0,4 0 1 16,4 0 2-16,2 7 4 0,5 12 1 16,2 5-2-16,2 7-2 0,10 13 2 15,-2 3-3-15,1 3 1 0,-1 2-2 0,3 0 2 16,-2-1 1-16,-4-5-2 0,-6-7 1 16,-3-8 0-16,-4-8-3 0,-5 1 2 0,-2-7-1 15,-2 3 0-15,-7-5-1 0,-4-4 2 16,-1-7-2-16,-4-6 8 0,-2-3-3 15,-2-7 7-15,3-9-9 0,-4-3 0 16,2-7-3-16,2-6-4 0,6-9-4 0,5-5-2 16,5-7-3-16,6-2 1 0,5-10-3 15,9-21-2-15,6 1-1 0,5-1 3 16,1-3-2-16,5 3 0 0,2 4 2 16,-2 1-2-16,-2 5 1 0,-9 14-2 15,-6 9 0-15,-4 8 2 0,-3 2-2 0,-3 7 0 16,-7 6 0-16,-2 1 2 0,-5 7-3 15,-3 3 2-15,-1 7 6 0,-2 0-6 0,3 0-1 16,0 0 1-16,3 7 0 0,0-1 6 16,5-2-3-16,4 6 2 0,5-3 1 0,4 1-5 15,3-1 2-15,8 5 1 0,1-5 2 16,0 1-3-16,0 2 3 0,3 0 0 16,-5 1 0-16,-4 0-1 0,-2-5-1 15,-3 3 3-15,2 3 4 0,-8-5-3 0,-2 4 5 16,-2-3-4-16,-4 6 1 0,-4-3 2 15,-6 3 1-15,0-2-6 0,-5 2-1 0,-4 2-5 16,-2-3-22-16,-1-2-25 0,1-1-23 16,0-1-31-16,2-8-42 0,3 5-47 15,6-9-41-15,0-1-33 0,0-9-597 16,8-1 294-16,-2-7 194 0</inkml:trace>
  <inkml:trace contextRef="#ctx0" brushRef="#br0" timeOffset="181768.9203">8242 16021 81 0,'6'0'157'16,"-6"0"8"-16,17 13-1 0,-6 1-4 15,1 5-7-15,4 1-13 0,0 9-10 16,1 3-13-16,4 10-14 0,0-1-3 0,-1 4-13 16,-2 1-6-16,6 16-9 0,-9-9-14 15,-3-10-12-15,-4-7-13 0,-1-4-14 0,-2-3-7 16,-1-2-9-16,-2-7-22 0,0-1-14 15,0-6-10-15,-2-4-13 0,-2-1 0 16,0-8 8-16,2 0 2 0,0 0 1 16,-15-17 8-16,10 4 7 0,3 0 1 0,2 0 2 15,0-2 7-15,4-4 12 0,6 5 2 16,-2-7 1-16,6 6 8 0,4-4-5 16,3 0 9-16,2 4 3 0,2-6 2 15,-1 5 5-15,-1-3 10 0,-4 4 10 0,0-1 8 16,-3-2 6-16,0 5 1 0,-6-6 2 15,-2 5 3-15,-1 1 12 0,-3 3 8 16,-1 2-1-16,-6-3 1 0,1 10-7 0,-2-5-2 16,4 6 1-16,0 0-8 0,-19 13-2 15,13-4-6-15,-2 9-1 0,2-3-2 16,4 4-5-16,0 2-5 0,4 4-1 0,3-1-6 16,4 3-3-16,1-5-2 0,0 0-7 15,6-3-7-15,0 2-12 0,1-8-13 16,-2 1-14-16,2-7-19 0,-2 1-9 0,2-6-5 15,-2 2 0-15,1-8-1 16,0 0 1-16,-2-2 8 0,-2-5 5 0,2 1 0 16,-4-9 6-16,-2 4 6 0,1-6 6 0,-5 1 0 15,1 1 4-15,-1-1 7 0,-2 3 5 16,0 4 5-16,0-1 12 0,0 1 5 16,-2 2-2-16,3 1-3 0,-1 2 4 15,-2 5 1-15,0 3 6 0,6-2 4 0,-6 2-4 16,10 7 1-16,-4-1-1 0,2 4 0 15,0-1-2-15,0 6-1 0,0-5-1 16,3 3-3-16,-2 0 3 0,-1 1-3 0,-2-3 3 16,3-1-2-16,-3 2-1 0,0-5 1 15,-2-1 5-15,4-2 4 0,-2-1 1 16,0-3-1-16,-6 0-3 0,12-7-1 0,-3 1-5 16,0-1 1-16,-1-5-2 0,3 2-1 15,-3-4-1-15,0 7-1 0,3-6-3 16,-2 1 1-16,1 3-1 0,-2 3-2 0,1-1 2 15,0-1-3-15,-1 4 7 0,2 2-3 16,-1 2 1-16,2 0 0 0,-1 6-1 16,1-2 2-16,-1 4-1 0,4 1-1 15,-6 0 3-15,2 3 0 0,0-3-3 0,-1 2 4 16,0 0 0-16,-1-4-1 0,-1 3 7 16,-1-7 12-16,-2 3 16 0,2 0 4 15,-2-5 0-15,-4-1-7 0,0 0-3 0,16-8-6 16,-10 2-1-16,0-2-3 0,2-3-3 15,3-3-4-15,0 1-1 0,1-3-3 16,3 4-1-16,-2-4 0 0,2 1-5 0,-1 1-2 16,0 7 1-16,-2-5-1 0,1 7-1 15,-1 1 2-15,1 0 3 0,0 4 2 16,-3 0 0-16,4 4-2 0,-4-2 1 16,4 3-1-16,-3 3-1 0,2 0-7 0,-3-1-19 15,3 1-30-15,-3 0-44 0,4-3-49 16,-2 1-51-16,-2 0-59 0,3-6-610 0,6 4 292 15,-6-7 192-15</inkml:trace>
  <inkml:trace contextRef="#ctx0" brushRef="#br0" timeOffset="181880.4403">9954 16358 405 0,'13'-2'69'0,"-7"2"12"15,1 0 14-15,-7 0 22 0,6-2 14 0,-6 2 10 16,0 0-6-16,0 0-10 0,0 0-12 16,0 0-14-16,0 0-21 0,0 0-53 15,0 0-76-15,0 0-92 0,0 0-340 16,-24-11 164-16,12 9 108 0</inkml:trace>
  <inkml:trace contextRef="#ctx0" brushRef="#br0" timeOffset="192721.574">16897 15537 141 0,'0'0'189'0,"-4"21"4"0,8 5 1 16,0 11-2-16,4 16-9 0,3 23-8 0,2 3-10 16,-5 2-3-16,2 7-14 0,4 1-1 15,-2 1-14-15,3 1-10 0,0-1-12 16,0 0-10-16,-1-3-9 0,4-5-12 15,-4-6-6-15,-1-6-6 0,-2-10-9 0,-1-13-5 16,-3-9-4-16,-1 1-7 16,0-5-6-16,-2-6-1 0,0-1-9 0,1-7-3 15,-3 3-20-15,-2-10-15 0,-2-4-13 16,-5-4-19-16,-1-2-10 0,8-3-6 0,-23-23-5 16,8-7-7-16,-2-11-8 0,-9-26-1 15,1-8 1-15,2-10 6 0,0-23 8 0,1 18 6 16,2-14 0-16,4 11 9 0,4 6 6 15,5-1 7-15,3 5 7 0,6 15 8 16,5-7-3-16,7 5 13 0,10 4 6 16,10 8 2-16,6 4 10 0,9 9 2 0,4 8 6 15,-3 15 12-15,-3 9 5 0,-5 7 6 16,2 8 7-16,-1 6 6 0,1 10 7 0,-3 7 2 16,-7 3 5-16,-7 9 4 0,-6 1 2 15,-8-4 0-15,-9 9-4 0,-6-5 2 16,-9 7-5-16,-7 2-5 0,-16 11-5 15,-9-2-3-15,-3-6-9 0,-3 0 0 0,-4-6-4 16,0-6-5-16,10-10 1 0,8-5-7 16,7-6-3-16,7-3-15 0,0-1-18 15,4-9-53-15,4 0-40 0,5-4-35 0,8 0-40 16,0 0-53-16,0 0-598 16,0 0 282-16,26-21 186 0</inkml:trace>
  <inkml:trace contextRef="#ctx0" brushRef="#br0" timeOffset="193060.9994">17773 16262 29 0,'-6'18'211'0,"-2"4"-4"16,-1 3-10-16,2 4-14 0,1-2-19 16,0 7-15-16,4-5-10 0,2-1-13 15,4 4-12-15,2-5-8 0,7 2-11 0,4-7-7 16,2 3-9-16,6-10-9 0,1-3-5 15,1-5-11-15,3-4-4 0,-5-3-4 16,5-3-4-16,-2-3-4 0,-3-4-2 0,-2 0-5 16,-2-3-2-16,-1-3-6 0,-6-3 1 15,-1-2-1-15,-4 0-7 0,-7 0-1 16,-2 1 2-16,-2 1-4 0,-7-2 2 16,-2 1-1-16,-5 5-2 0,-6 0-3 0,1 2 1 15,-7-1 2-15,0 3-5 0,4 3-1 16,-2 1-3-16,3 1-5 0,3 4-17 0,2-6-21 15,5 8-26-15,0-5-4 0,5 5-23 16,2-2-23-16,6 2-19 0,0 0-17 16,12-9-10-16,1 4-421 0,6-3 199 15,7 0 130-15</inkml:trace>
  <inkml:trace contextRef="#ctx0" brushRef="#br0" timeOffset="193366.8708">18611 15926 67 0,'26'-31'81'0,"-9"3"11"0,-5 1 14 0,-4 2 13 15,0 1 19-15,-6 10 11 0,-6-3 4 16,-6 7-3-16,-2 3-11 0,-9 7 3 0,-5 4 1 16,-8 9 1-16,-4 8 3 0,3 3-14 15,9-2-12-15,2 0-10 0,6 6-9 16,7-4-8-16,3-3-9 0,14 4-7 16,5-3-6-16,7 1-7 0,8 0-4 0,10 2-8 15,4-4-5-15,-1-1-6 0,0 1-5 16,-1-1 5-16,-8-3-6 0,0 0 12 15,-7 4 8-15,-6-2 6 0,-4-3 0 16,-9 6-4-16,-4 3-8 0,-6-3-4 0,-9 5-3 16,-4 2-3-16,-6 3-7 0,-5-3-3 15,-2-3-3-15,-2 1-9 0,1-4-14 16,1-4-20-16,0-1-30 0,2-5-40 0,7-2-37 16,1-1-53-16,6-1-58 0,-1-1-734 15,2-2 329-15,0-2 217 0</inkml:trace>
  <inkml:trace contextRef="#ctx0" brushRef="#br0" timeOffset="193679.1859">17054 17594 219 0,'-45'27'277'0,"15"-6"-17"16,8-8-25-16,4 0-17 0,10-5-11 15,12 0-14-15,8-8-8 0,20-5-14 0,21-10-16 16,34-12-12-16,34-8-7 0,18-7 0 16,12-6-6-16,1-2 6 0,50-10 15 15,-4-1 3-15,2 4-7 0,-42 10-10 16,-5 6-2-16,-12-1-10 0,-3 6-14 16,-15 2-11-16,-16 1-12 0,-24 12-9 0,-11 2-7 15,-19 4-4-15,-13 7-7 0,-6-3-5 16,-9 3-4-16,-1 3-7 0,-5 3-2 0,-3-4-22 15,-2 4-42-15,-4 2-48 0,-2-3-48 16,-8 3-66-16,0 0-77 0,8 3-81 16,-8-3-834-16,0 0 399 0,0 0 264 15</inkml:trace>
  <inkml:trace contextRef="#ctx0" brushRef="#br0" timeOffset="196420.748">19324 15805 114 0,'0'-18'133'0,"-2"4"-4"0,2 4-26 16,0 5 4-16,0 5-1 0,0 0 2 0,7 19 0 16,-3-2-3-16,3 12 0 0,1 9 2 15,3 9-6-15,7 22-4 0,0 2-8 16,-2 4-5-16,2 2-9 0,-2-1-6 15,1 2-5-15,-2-8-4 0,0-8-5 0,-5-15-6 16,1-5-3-16,-2-8-5 0,-1-6 2 16,-2 0 18-16,1-7 15 0,-1-6 0 0,-4-4-7 15,-2-6-6-15,0-5-10 0,0 0-6 16,0 0-8-16,-6-38-3 0,8 10-7 16,0 1-3-16,4-9-4 0,7-2 0 15,6-1-5-15,5-4-3 0,16-4 0 0,2 3-2 16,0 12-1-16,0 9-1 0,1 3-3 15,3 11 3-15,-4 2-2 0,-3 7 2 16,-1 4-2-16,2 4 3 0,-4 8 2 0,-6 1 4 16,-3 6 1-16,-5 0 6 0,-8 4 0 15,-7-1-4-15,-7 3 5 0,-7 2-4 0,-9 1 2 16,-8 4-7-16,-8-1 1 0,-14 8-4 16,7-14 0-16,4-7-3 0,7-3-11 15,2-8-17-15,6-2-28 0,0-8-24 16,6-1-20-16,5-7-18 0,5-7-16 15,6 1-16-15,9-7-8 0,6-2-4 0,6-5 7 16,11-1 10-16,15-14 14 0,1 4 14 16,5 2 10-16,-1 2 13 0,-8 5 19 15,-8 2 23-15,-2 6 23 0,-4 0 24 16,-4 2 17-16,-4 4 29 0,-4 2 25 0,-1-2 7 16,-7 5-2-16,-1 1-1 0,-4-3-8 15,-3 8-3-15,-4-1-9 0,0 5-2 0,0 0-9 16,0 0-1-16,-26 5-6 0,16 3-4 15,-1 6-5-15,3-1-1 0,-1 3-5 16,3 4-3-16,3-1-2 0,1-4-1 0,4 4-4 16,3-4 0-16,-1 0-4 0,5-3 1 15,-1-3-4-15,1-1 1 0,1-2-3 16,0-6 1-16,2-3 0 0,-2 0-2 16,2-1-2-16,-1-5-1 0,0-1 0 0,-1 3 0 15,-1-1-3-15,-1-1-2 0,0 1 1 16,-1 4-4-16,0-2 0 0,-1 0-5 0,0 5 6 15,-6 1 3-15,15 4-1 0,-6-1-2 16,1 3 3-16,0-4 1 0,1 5-3 16,2-4 2-16,0 0 2 0,1 0-5 15,2 0-6-15,2-9 5 0,1 0-4 16,5-1-1-16,-4-1 0 0,2-5-3 0,-3 2-1 16,4-3 3-16,-2 5 3 0,1-5-1 15,-2 7-1-15,-2-1 0 0,-1 1 0 16,-3 2-3-16,1 4 1 0,-2 2 2 0,1 4 1 15,2 2 2-15,-6 1-7 0,1 5 3 16,-5 0-2-16,0 3 2 0,-3 3 0 0,-3-4 4 16,-5 4-1-16,-1-4 1 0,-5 4 0 15,3-3 6-15,2-3 3 0,0-7-2 16,-2 2 2-16,4-2-1 0,0-6-1 16,4 0-1-16,0 0 0 0,10-20 1 0,0 12-1 15,0-6 1-15,7 1-1 0,0-6 3 16,4 1-3-16,3-3 4 0,-4-2 0 0,2 2-1 15,-3-6 3-15,-3 5 2 16,2-3 6-16,-8 3 6 0,0 1 6 0,-5 6 0 16,-1-4 5-16,-6 10 1 0,-2-3-1 15,-3 5-3-15,-1 3-4 0,-4 4-2 0,-2 4 4 16,0 1 1-16,1 3-1 0,1 5-1 16,5 1-3-16,0 1-4 0,5-2 1 15,2 2-3-15,9 1 0 0,2 1-4 16,6-2 2-16,3 4-6 0,8-6-18 0,2 1-28 15,1-5-36-15,5-1-44 0,5-4-39 16,-5-2-42-16,8-4-541 0,7-8 252 16,0 1 166-16</inkml:trace>
  <inkml:trace contextRef="#ctx0" brushRef="#br0" timeOffset="196789.7535">21934 16042 39 0,'2'-11'120'0,"-6"4"9"0,-2 1 8 15,-4 3 6-15,-5 3-1 0,-2 3-8 16,-2 3-10-16,-7 1-5 0,1 4-7 15,-5 6-13-15,5-2-10 0,0 4-6 0,3 2-9 16,8 0-8-16,1 0-9 0,4 0-4 16,5-2-6-16,4-4-4 0,4 3-3 15,5-5-3-15,4-4-1 0,1-1-9 16,4 0 3-16,0-13-3 0,1 2 6 16,0-5 7-16,0-6 8 0,-1-5 9 0,0-3 0 15,-2-11 4-15,-4-1 0 0,-4-11-2 16,1-8-3-16,-5-1-2 0,-4-9-10 15,-2-22-2-15,-7-5-11 0,-3 0-2 0,-3 6 0 16,-6 8 9-16,-1 5 5 0,6 21 10 16,1 8 9-16,0 11 0 0,6 7-7 15,-1 8-10-15,2 9-1 0,2 7-3 16,6 0-4-16,-8 26-1 0,8 2 1 0,6 14-2 16,0 12-7-16,6 24-1 0,5 0 2 15,2-1 1-15,2 0-6 0,1-4-4 0,0-6-2 16,2-5-26-16,-3-14-28 0,-6-12-46 15,0-6-60-15,1 0-64 0,0-10-59 16,-2-4-665-16,1-5 316 0,0-7 209 16</inkml:trace>
  <inkml:trace contextRef="#ctx0" brushRef="#br0" timeOffset="198021.7533">23350 15877 18 0,'-6'3'174'16,"6"-3"2"-16,0 0-4 0,10-25-4 15,2 1-10-15,2-5-10 0,5-13-7 0,9-16-4 16,-5-4-7-16,0-7-8 0,-1-5-6 16,-6 0-14-16,-1-5-5 0,-2 3-17 15,-9-6-5-15,-4 12-7 0,-4-12-10 16,-7 6-4-16,-6 7 0 0,1 16-1 0,-2 10-1 16,2 14 0-16,-4 4-8 0,-1 11-6 15,5 9-4-15,-4 8-2 0,2 13-2 16,0 9-1-16,4 8-3 0,5 17-3 15,9 7 2-15,9 25-2 0,9 0-3 0,10 0-1 16,4-2-2-16,6-8-1 0,5-3-2 16,1-6-2-16,-1-8-1 0,-2-7 1 15,-5-14-3-15,-4-11 0 0,-2-6 1 0,-5-7-1 16,3-4-2-16,-7-6 0 0,0-4-1 16,2-7 0-16,-3-2-1 0,-2-2-1 15,-2-6-1-15,0-5-3 0,-1-3 3 0,-4 0-1 16,-5 2 0-16,1 2-2 0,-3 0 3 15,0 4-1-15,0 5-2 0,-2 1 0 16,0 6-1-16,-2 5 1 16,2 0-1-16,-2 4 2 0,0 0 1 0,14 19-5 0,-6-8 0 15,2-1 3-15,3 5-2 0,4 2 4 16,0-6-3-16,4 3-1 0,2-4 1 16,1-1 1-16,3-4 1 0,3-4-2 0,0-1 0 15,1-3 1-15,3-6 0 0,2-4 0 16,-2-1 1-16,-3-4 0 0,-1-1 1 0,-4-6 0 15,-3 2-2-15,-7-3 1 16,-2 0 1-16,-6 2-3 0,-8 5 0 0,-4 4-1 16,-4-2-3-16,-8 6-4 0,-3 2 0 15,-4 6 1-15,-2 1 1 0,1 2-5 0,-1 4-9 16,1-1-21-16,6 4-15 0,4-1-16 16,6 4-9-16,4-3-6 15,6 0-12-15,4-3-8 0,8-1-8 0,4-3-7 16,6 0 2-16,3-3-1 0,5-3 4 15,6-3 6-15,1-4 14 0,-1 0 12 0,-1-2 4 16,-3 2 15-16,-2-4 11 0,0-1 18 16,-7 5 22-16,-3-2 20 0,-4 3 22 0,-5 5 12 15,-2-4 3-15,-7 7 8 0,0 1 12 16,-4 3 2-16,0 0 10 0,0 0-1 16,-8 18-4-16,6-5-2 0,2 0-2 15,2 8-3-15,4 3-6 0,2 1-3 0,7 5-5 16,3 2-3-16,2 7-5 0,2 0-1 15,7 17-2-15,3-1-5 0,-4-10-3 16,-5-5 1-16,0 2-4 0,-4-1 0 0,-3-1-2 16,-2-6 1-16,-6-1 1 0,-4-5 8 15,-2-2 9-15,-4-5 5 0,-2-3 0 16,-4-1 4-16,-6-7 4 0,-2-1-4 16,-1-5-1-16,0-6-5 0,-4-9-4 0,4-2-9 15,0-11-3-15,3-5-6 0,5-7 0 16,2-4-5-16,7-5-3 0,7-9-2 15,-1 3-2-15,5-1-2 0,3 5 0 0,2-1-4 16,-2 6 0-16,1 7 0 0,0 4 0 16,2 8 1-16,-3 2-6 0,0 6 1 15,-2 5 2-15,0 1-1 0,2 7 2 16,-4 2 0-16,1 8 1 0,-1-2 0 0,-2 5-4 16,4 3-5-16,-6-1-13 0,0 3-21 15,-2-1-20-15,0 0-28 0,-2-2-23 0,0 1-25 16,3-4-24-16,-5-3-30 0,2 1-576 15,-4-5 260-15,2-3 171 0</inkml:trace>
  <inkml:trace contextRef="#ctx0" brushRef="#br0" timeOffset="198274.0023">25380 14991 121 0,'-14'17'270'0,"1"-4"-20"0,5-5-26 16,3 0-21-16,3 2-21 0,4-2-16 0,5-4-17 15,5-1-14-15,9-4-28 0,1-2-58 16,7-3-67-16,3-3-67 0,2 0-76 0,-2-4-381 15,-3 0 185-15,-5-2 121 0</inkml:trace>
  <inkml:trace contextRef="#ctx0" brushRef="#br0" timeOffset="219811.2429">10365 17333 18 0,'0'0'93'0,"0"0"-5"0,0 0 5 0,-7 0-1 15,7 0 8-15,0 0 2 0,0 0 2 16,0 0-4-16,0 0-6 0,0-15-10 16,7 2-2-16,3-13 4 0,7-11 1 15,15-28 0-15,9-6 0 0,14-24-3 0,10-8-4 16,9-9-5-16,5-5-1 0,20-33-9 16,6-4-2-16,4-10-3 0,7 2-3 15,-4 0-3-15,3 4 1 0,1 13-3 16,-6 10-2-16,-21 33-3 0,-4 4-6 0,-8 8 0 15,-2 7-8-15,-7 6-2 0,-19 16 5 16,-1 6-5-16,-7 1-4 0,-1 5-1 0,-9 12 2 16,-7 6 4-16,-6 8 1 15,-2 4-3-15,0 1 1 0,-3 0-3 0,-2 5-5 16,-1 0 0-16,-1 1-2 0,-1 2-4 16,-2 4-3-16,0-3-1 0,2 2-2 0,-4-1-2 15,0 2 0-15,2 2-6 0,-4-1-1 16,2 1-15-16,-2 0-15 0,-2 4-16 15,0 0-19-15,0 0-27 0,0 0-27 0,0 0-20 16,-14 26-17-16,4-13-13 0,-4 5-8 16,-2 7-444-16,-8 0 211 0,-3 5 139 15</inkml:trace>
  <inkml:trace contextRef="#ctx0" brushRef="#br0" timeOffset="220343.8952">10336 17739 33 0,'10'-19'111'0,"-2"5"-6"0,5-3-2 16,2-10-6-16,10-6 3 0,11-15-2 0,11-7 8 15,3-9-9-15,21-15 2 0,-2-6-6 16,5-11-1-16,7-1-8 0,1-6-3 16,7-7 14-16,25-20-9 0,1 4-1 0,-20 23-6 15,28-25-7-15,-24 31-6 0,-2 0-8 16,-1 2-6-16,-7 8-9 0,-5 5-2 15,-3 3-3-15,-7 10-6 0,-17 13-2 0,1 2-4 16,-12 6-5-16,-3 1-2 0,-8 11 1 16,-7 1-3-16,0 7 0 0,-8 1 0 15,2 2-3-15,-3 3-2 0,-5 0-2 16,-1 6 4-16,0-2-2 0,-3 5-3 0,-2 2 2 16,2-1-3-16,-2 3 0 0,-2-1-3 15,0 2 3-15,1-1-3 0,-3 5-2 0,0-3 1 16,2 1-2-16,-1 3-2 0,-1-2-1 15,-2-1 0-15,3 2-5 0,-5 4-3 16,4-6-8-16,0 3-6 0,-4 3-6 16,0 0-8-16,0 0-13 0,0 0-12 0,0 0-13 15,0 0-14-15,0 0-21 0,0 0-22 16,0 0-8-16,-10 19-390 0,7-14 180 0,-1-2 119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8-02T06:42:04.5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19958 7130 77 0,'-5'-8'96'0,"1"1"-1"16,-2-1-8-16,-3-2-7 0,-1 3 0 0,-1-2-12 15,-4 0 1-15,-4-2-9 0,-2 3-7 16,-2-4 4-16,-3 5-10 0,-1-2 1 16,-7 0-4-16,-2 3-2 0,-4 0-4 15,-1 2 1-15,-5 3-3 0,-1 1 0 0,-5 0-3 16,-12 1 3-16,-25 8-4 0,-2-2-1 16,-2 2 1-16,0 4-1 0,-4 3-2 15,2-1-4-15,-1 4 4 0,0 0-7 0,-1 2 1 16,-17 4 2-16,18-4-1 0,-15 5 2 15,16-2-5-15,-16 5 6 0,1 0 1 16,-2 2-6-16,-2 3-3 0,1 2 5 16,-3 3-1-16,8 0-1 0,1 6-1 0,4 0-4 15,4 3 2-15,2 2 0 0,2 3 6 0,2 2-6 16,-1 4 0-16,1 4-2 0,0 0-2 16,0 3-1-16,2 0 2 0,2 0-1 15,4-2 1-15,2 0 1 0,3 2-4 16,4-1 0-16,2 2 2 0,0 1 1 0,8 2-1 15,0 1 0-15,5 3 1 0,2-1 0 16,-1 5 0-16,4 0-1 0,-3 0 1 16,1 3 1-16,-1-2-2 0,2-1 4 0,-3 0-5 15,3-1 1-15,7-16 4 0,-1 1-4 16,0-3 1-16,-2 3-1 0,4-2 0 16,0 1 2-16,3 1 2 0,-3 2 3 15,5 3-2-15,-1 1 0 0,1 0-1 0,2-3 1 16,-1 2 0-16,1 1 0 0,2-3 4 15,-1 2-5-15,4-2-2 0,-1 2 3 0,2 0-3 16,0-1 3-16,3-1 1 0,0-1 1 16,3 1-1-16,0 2 5 0,4 1 4 15,0 6 5-15,2-3 4 0,3 4 1 16,3 1 0-16,2-2-1 0,2 6 1 0,3 2 2 16,0 2-2-16,3-2-3 0,2 0-1 15,1 0 0-15,1-1-2 0,4 4 3 0,2 1 3 16,2-3-1-16,5 1-5 0,-1 0 2 15,3 0 2-15,0 0-5 0,5-3-3 16,2 1 1-16,5 0 0 0,2-2-1 0,2 1-2 16,5-4 2-16,4-1-7 0,9 16 3 15,-5-20 0-15,1-1-1 0,1-1 2 16,2-2 5-16,11 14 2 0,0-3-8 0,-7-15-3 16,12 14-3-16,-1 1 2 0,4-1 4 15,1 2-2-15,2-1 2 0,0 2-6 16,1-3 5-16,1 0-3 0,-1-2 0 15,2-1 3-15,1-7 0 0,-1 0-6 0,1-2 1 16,-9-16-4-16,3-2 0 0,-1-2 1 16,6-2-7-16,-4-3 4 0,3-2-3 0,-5-7-2 15,-2-5-1-15,-7-6 1 0,-8-2-3 16,-1-6 0-16,-5-5-3 0,-1-1-1 16,0-1 2-16,1 0-6 0,-4-4-2 15,2 4 8-15,5-6-4 0,-3 1-4 0,2-1 0 16,3 3 0-16,-3-3-1 0,5 0-3 0,-1 3 10 15,1-3-5-15,3 0 1 0,1 3-2 16,6 0 3-16,5 1-1 0,-1 0 2 16,24 3-2-16,-15 0 2 0,-9-1 0 0,22 4 0 15,-13-3-1-15,-9 0-4 0,26 4 6 16,-5-4-1-16,-12 1 1 0,10 2-2 16,-10-1 3-16,-7-4 0 0,18 5-4 15,-13-2 8-15,-7 0-5 0,-2 0-1 0,24 1-1 16,-13 1-2-16,-9-3-3 0,24 1 3 15,4 1-2-15,2 3 0 0,0-3-3 0,4-5-4 16,3 5 2-16,-1-2-8 0,2-2-2 16,5-2-7-16,-2 3 3 0,-1-6-9 15,3 3 3-15,-4-6-20 0,-1 3-9 16,-4-6-11-16,-2 1-10 0,-2-3-8 0,-2 1-14 16,-4-7-8-16,0 1-9 0,-1-2-13 15,-1-6-6-15,2-4-13 0,4-1-15 0,20-9-11 16,0-4-17-16,-2 0-23 0,-8-6-530 15,8-7 254-15,-10-10 167 0</inkml:trace>
  <inkml:trace contextRef="#ctx0" brushRef="#br0" timeOffset="2110.8262">18647 6991 28 0,'-8'-2'95'16,"8"2"-8"-16,0 0-5 0,0 0-2 0,0 0-3 15,0 0-14-15,0 0-3 0,0 0-8 16,0 0-3-16,0 0 0 0,0 0-5 16,0 0-2-16,19 8 2 0,-7-5-5 0,6 1-1 15,0 2 4-15,8 0 1 0,1 0-5 16,11 1 1-16,1-1-3 0,1 1 1 15,2 0-7-15,1 0 4 0,1 0 1 0,11 2-4 16,-2-2-1-16,2 0 1 0,2 1 3 16,0-2-7-16,3 1 7 0,1 1-9 15,22-1 8-15,-3 5-1 0,3-3-3 16,-1 3 0-16,2-1-5 0,-3 1 1 0,0-1 0 16,-14-1-2-16,9 2-2 0,-12-1-5 15,-9-2 1-15,0 2 1 0,0 0 1 16,5-1 1-16,13 8 1 0,4-3-2 15,-11-4 2-15,9 6-22 0,2-1 4 0,-11-5-1 16,-11 1 0-16,21 3 2 0,-11-4 6 16,-10 0-1-16,19 6 3 0,-1 1-2 0,0 0 5 15,-1 1 2-15,0-1 0 0,0 1 2 16,-2 0 6-16,0 2-1 0,-2 2 7 16,1 0 2-16,-1 0 5 0,-1 2 8 0,2 0 2 15,1 0 0-15,-1 1 5 0,-1 1-1 16,4-1-1-16,-2 3-1 0,-1 1 0 15,2 5-1-15,-3 1-2 0,1 4-1 0,-1 6-1 16,-1 1-3-16,12 12 0 0,-5 2-3 16,2 0 1-16,-16-8-1 15,11 12-2-15,-13-10 2 0,9 12-3 0,-12-10 1 0,1 2 0 16,5 15 3-16,-13-10-1 0,1 0 1 16,-3 0-5-16,8 19-1 0,-15-15-1 15,11 18 3-15,-13-12-7 0,8 15 5 16,-11-14-3-16,-2 0-8 0,-4-1 7 0,-3 1-5 15,-2 0 0-15,-4 3 2 0,-5-1 13 16,2 3 1-16,-4-2 0 0,-3 4 0 0,1-5-1 16,-1-2-4-16,-5-10-2 0,-2-8 2 15,3 2-4-15,-3 0-6 0,0 0 5 16,-2 1 1-16,0 0 3 0,-2-1-5 0,-3 3-4 16,1 15 0-16,-4 0 1 0,1-11-2 15,1 11 0-15,-3-13-1 0,3-6 1 16,-2 14 4-16,0-9-5 0,-2-10 2 0,2-2-6 15,2 1 2-15,-4-1-7 0,-1-2 1 16,-2 4-1-16,2-4-2 0,-1 2 2 0,-3-1-3 16,0 0-3-16,-4 14 2 0,2-11-2 15,0-6-2-15,3 2 1 0,-2-4-2 16,2-1 0-16,-3 0-1 0,4 0-1 0,-2 1 0 16,-2-3-1-16,2-2 0 0,1 0-5 15,-2-6 2-15,0 4-2 0,-1-5-2 16,2 0-2-16,-4 3 0 0,-2-1-1 15,2-5 0-15,0 1 1 0,0-2-2 0,-4 6 1 16,-1-3 2-16,4-3-4 0,-2-2 3 16,-1 7 0-16,-1-1 1 0,4-7-2 0,-6 6 0 15,5-5 1-15,-1 1 0 0,2-2-2 16,-2 2 5-16,-1-1-4 0,2-2-5 0,0-1 4 16,-3 1-5-16,3-3 7 0,-2 1-3 15,2 0 3-15,-3-1-1 0,4-2 2 16,-4 2 0-16,1-3 0 0,1-1 0 15,0 1 1-15,-2 0 1 0,1 0 2 0,1-3 3 16,0 3 4-16,2-4-6 0,-3 4 0 16,4-1 0-16,-4 1-1 0,5-5 2 15,0 4-1-15,0-3 0 0,4 2 2 0,-3 0 0 16,2 0 4-16,0 2 3 0,1-1-1 16,-2 0-1-16,2 1 1 0,1 3-6 0,-6 4-3 15,0 1 7-15,-7 7 16 0,4-1 3 16,-2 1-4-16,5-6-8 0,2 4-12 15,0-1-19-15,-2 7 3 0,0 0 3 0,-4 0 9 16,1 0 6-16,0 2-1 0,0-3-5 16,3-1-9-16,-2 0 0 0,0 0 0 15,-3-1 4-15,6-7 1 0,-2 2-2 0,1 1-11 16,-4 1 7-16,-2 0 3 0,-1 1-6 16,1 1 7-16,-3-3-3 0,5-8-4 15,0 0-7-15,-1-2 0 0,1-2 1 0,-1-3 0 16,0 5 2-16,-6-5 4 0,3 4 3 15,-3-6-2-15,0 5 2 0,1-4-17 0,1 1-10 16,0-1 4-16,1 0 1 0,-3-3 4 16,0 1 7-16,5-3 3 0,0-2-3 15,-4 3 3-15,1-2 3 0,-2-2-1 0,-2-1 6 16,-1 3 5-16,3-2 0 0,-6 0 2 16,1 0 5-16,0 2-6 0,-3-1 4 15,2 0 5-15,-2 0 7 0,1-2-9 0,-1 2 6 16,3 2-5-16,-3 1 0 0,2-4 6 15,-1 1-4-15,-1 2 2 0,4-1 1 16,-1 1-4-16,1 1 0 0,0-1 3 0,2-1 7 16,-1 3-12-16,1-2 2 0,0 1-2 15,3 0 4-15,-3 1-5 0,0-3-1 0,0 2-7 16,5 0-6-16,1-4-10 0,-1 0-22 16,1 0-25-16,0-4-31 0,4-2-48 15,0 2-48-15,3-6-34 0,1 0-43 16,0-5-638-16,1-3 311 0,2-4 205 0</inkml:trace>
  <inkml:trace contextRef="#ctx0" brushRef="#br0" timeOffset="3127.1553">19058 7985 34 0,'-2'-3'196'0,"-2"-1"-18"15,4 4-3-15,0 0 0 0,-21 17-3 16,12-2-5-16,-2 7-1 0,-3 9-3 15,0 5-12-15,0 5-7 0,-1 2-4 0,0 2-11 16,5 1-12-16,-3 1 3 0,1-1-9 16,0-1-15-16,4-6-3 0,0 3-17 0,2-7-4 15,0 0-11-15,-1-7-5 0,2 1-5 16,1-6-5-16,2-3 0 0,-2-2-6 16,2 0-6-16,0-4-1 0,0-2-4 15,0-3-8-15,-1-3-10 0,1-6-11 0,2 0-14 16,0 0-13-16,-8-14-12 0,6 3-9 15,2-5-5-15,0-7-12 0,2-2 1 0,0-4 0 16,2-7 2-16,0-3 5 0,1-2 3 16,1-8 5-16,2 0 4 0,-1-2 5 15,2 1 3-15,-1-1 3 0,2 3 4 16,-2 1 4-16,4 4 6 0,-4 6 12 0,0 3 4 16,1 1 10-16,-1 8 0 0,1 3 3 15,-1 1 3-15,5 3 2 0,-3 5 17 0,4 2 4 16,0 3 7-16,-1 5 7 0,2 3-1 15,2 1 4-15,-1 7 5 0,6 3 1 16,-4 4 2-16,6 6-3 0,-3 4-4 16,1 2-3-16,2 4-2 0,-2 5-3 0,1 0 0 15,-2-2-11-15,-2 2-2 0,-1-3-3 16,-4-3-2-16,1 2-3 0,-2-2-10 16,-3-3-17-16,1-2-18 0,-3-2-19 0,0 0-23 15,2-4-29-15,-6-3-27 0,2 3-26 16,0-2-27-16,0-3-16 0,0-2-30 15,-3 0-510-15,1-3 248 0,-4-3 163 0</inkml:trace>
  <inkml:trace contextRef="#ctx0" brushRef="#br0" timeOffset="3342.2285">18897 8540 30 0,'0'0'191'0,"-7"-6"-18"0,7 6-8 15,16-9-10-15,-2 3-8 0,10-3-6 16,9-2-12-16,1-1-4 0,5 0-12 0,7 0-13 16,1-1-8-16,1 0-10 0,1 0-10 15,-3 1-13-15,-5 3-19 0,-3-1-28 16,2 3-33-16,-6 1-34 0,-3 0-28 0,-3 0-26 16,-4 2-25-16,-3 1-351 0,-2-1 165 15,-2 0 109-15</inkml:trace>
  <inkml:trace contextRef="#ctx0" brushRef="#br0" timeOffset="3607.0651">19875 8157 75 0,'2'-8'165'0,"0"2"5"0,1 3-3 16,-1-1-3-16,-2 4 0 0,0 0 3 15,0 0 4-15,0 0 0 0,6 17-8 0,-8-3-3 16,2 2-5-16,-2 2-13 0,2 3-13 15,2-2-8-15,-2 3-13 0,2 0-7 16,0 2-10-16,2 1-7 0,0-2-12 16,-2-2-6-16,0-2-8 0,2 2-5 0,-1-4-9 15,2-1-15-15,-3 2-21 0,0-2-18 16,0-2-26-16,0-3-17 0,0 0-15 0,-2-1-18 16,2-3-26-16,-2 1-33 0,0-3-27 15,-2 1-24-15,2-6-525 0,-8 0 245 16,8 0 162-16</inkml:trace>
  <inkml:trace contextRef="#ctx0" brushRef="#br0" timeOffset="3851.4818">19649 8157 32 0,'2'-8'131'0,"2"-1"2"16,7 1-2-16,-1 1-3 0,4-3-7 15,4 2-3-15,3 1-9 0,2-2-7 16,2 0-10-16,3 3-8 0,0-1-11 16,1-1-6-16,1 3-7 0,-2-1-4 15,-1 3-7-15,1-1-12 0,-6 2-18 0,0-3-26 16,1 5-18-16,-4-1-21 0,-2 2-15 0,1 1-16 16,-6 1-13-16,-2 0-19 0,-1 3-275 15,-5 4 131-15,1-1 86 0</inkml:trace>
  <inkml:trace contextRef="#ctx0" brushRef="#br0" timeOffset="4081.6558">19688 8638 187 0,'5'6'191'0,"6"-4"-20"15,5 1 0-15,6-2-5 0,7-2-5 0,7-2-7 16,9-2-9-16,7-1-3 0,6-1-7 15,20-5 0-15,-2-1-8 0,-10 1-11 16,-11 1-9-16,-4 1-9 0,-9 1-11 16,-2 1-8-16,-5 1-7 0,-7 1-6 15,-2 0-10-15,-5 3-17 0,-1-2-28 0,-6 1-34 16,1 1-49-16,-4 2-45 0,-5-2-56 0,0 1-586 16,-6 2 258-16,0 0 170 0</inkml:trace>
  <inkml:trace contextRef="#ctx0" brushRef="#br0" timeOffset="7328.8607">16586 13914 2 0,'-9'5'83'0,"3"1"1"15,2-2-6-15,-2 2-3 0,-4-1-4 16,2 2 3-16,0-1-13 0,-2 2 2 0,-4-3-3 15,0 0-1-15,-1 1-5 0,0 0-2 16,-2-3 3-16,-1 0-2 0,-4-2-4 0,1-1 2 16,-7-1-1-16,0-4-3 0,1-1 0 15,-2 0-2-15,-6-2 0 0,2-4-2 16,-3 0 3-16,2-3-4 0,-2 2-2 16,-7-4-1-16,1-2 12 0,0 0-7 0,-1-2-5 15,-1 1-1-15,-1 0-3 0,1-4-5 16,2 2 0-16,-1-3-4 0,1 1 0 15,1-1 0-15,2-2-1 0,-1-1-5 16,-9-10 3-16,9 2-6 0,6 5 0 0,2-3-5 16,-6-14 2-16,9 5-1 0,3 5-2 15,1 1-1-15,3-3-4 0,6 0 2 16,-4 0-2-16,6-4 0 0,-1 2-3 0,4-4-1 16,1 0 1-16,1-1-5 0,3-1 1 15,2-2 0-15,0 7 0 0,2-1 0 16,-1-2-2-16,3 3-1 0,0-3 2 0,3 3-1 15,-1-4-2-15,2-4-1 0,2-1 3 16,2 2-4-16,3-2 4 0,-1-2-3 0,10-11 2 16,-4 11-1-16,2 5-1 0,-2 4 2 15,6-1-1-15,5-11-1 0,-3 10 1 16,-4 4-1-16,2 0-3 0,11-11 9 16,3 1-5-16,3 1 1 0,-1 3-2 0,2 1 6 15,3 4-5-15,1 0 1 0,3 5-3 16,-7 5 3-16,-2 5 2 0,19-7 4 0,-2 2-1 15,3 0-7-15,-2 4 2 0,-7 4-3 16,-7 5 3-16,1 0 3 0,-1 0-2 16,1 2 1-16,-1 0-2 0,0-2-2 15,1 3 0-15,-1 0 3 0,-3 1 0 0,4-1 2 16,-1 1-2-16,-2 2 2 0,3-2 3 16,-1 1-2-16,5-1-2 0,-1 1-3 15,6 0 4-15,-2 1 0 0,1-1 0 0,20-3-2 16,-11 4 3-16,-5 2-5 0,0 0 6 15,19-6-1-15,-13 7 0 0,-3 1 0 16,-1 0-2-16,0 1 3 0,3 0-3 16,-1 1 3-16,21-2 1 0,-12 1 1 0,-11 4-5 15,2 0 1-15,2-2 1 0,1 3 1 16,1 2 2-16,1-2-1 0,-3-1 0 0,7 5-1 16,16-4 2-16,-9 4 0 0,-9 0 1 15,-1 1-4-15,1 0 2 0,-3 0 2 16,0 1 0-16,-3 0 0 0,-1 4 0 0,0 1 2 15,-3-3 0-15,-1 6 3 0,-3-2 6 16,3 0 0-16,-3 4 2 0,-2-3-1 16,3 4 1-16,-2-1 9 0,2 2 3 0,-1 2 1 15,19 7 0-15,-15-5-2 0,-5 0-1 16,13 9-4-16,-9-4 0 0,-9-3-1 16,18 9-1-16,-13-5-1 0,-4 0-5 15,9 7 4-15,3 1-1 0,-11-3-3 0,-7-3 2 16,2 2 2-16,10 9-5 0,-2 2 3 15,-9-5-2-15,-7-1-1 0,11 11-1 0,-4 1 1 16,-6-5-1-16,-4-5-2 0,-2 2-1 16,-4-2 1-16,0 2-1 0,2 3 2 15,-3-5-1-15,-1 4-3 0,-2-2 6 16,2 3 10-16,-1-4 1 0,-1 4-2 0,-2-3-1 16,2 0-3-16,-1 2-1 0,-2 0 0 15,0 0 1-15,0 1-4 0,0-2-1 0,-2 4 0 16,2-2 1-16,-2 4 1 0,-3-2 2 15,2 0 4-15,-4 2 6 0,1 1-4 16,0 0 0-16,0 0-2 0,-1 0 1 16,-4-5 5-16,2 0 4 0,-2 0 2 15,-2 0-3-15,0-1 1 0,2-1-2 0,-3 1-3 16,1 1-2-16,-3 1 4 0,1 2-1 16,-2-2-2-16,0-1-1 0,0 4 3 0,-4-1-3 15,0 0-1-15,-2-1-4 0,-5 8 2 16,-2-2-4-16,-1 1-1 0,-3-1 3 15,-2-1-4-15,-2-2 0 0,-2-1-1 0,-2-3-1 16,-1 1 1-16,3-3 5 0,-4-1-4 16,2-4 1-16,1 2 7 0,-1-3-4 0,-2-2-1 15,1-3 0-15,-1 4-3 0,1-6-1 16,-5 3-2-16,3-6-1 0,-4 5-3 16,2 0 2-16,-7 0-2 0,1-5 5 15,0 3-2-15,-3 0-4 0,-1-2-2 0,-5 0 0 16,1-1-4-16,0-2 1 0,-3 1-1 15,-1-2 0-15,-1-3 2 0,-1 1-4 0,1 0 13 16,1-3-13-16,-1 0 6 0,0-1-4 16,0-1-1-16,7-3-1 0,-2 1-3 15,-5 3 3-15,5-4 2 0,-5 3-3 16,0-1 1-16,1 3-1 0,-1-3 3 0,-1 3-4 16,-1-1 4-16,1 0 0 0,-3-1-1 15,0 2-2-15,3 0-1 0,-6-1-1 16,3 1 2-16,1 1 3 0,-3-1 0 0,-2 1-1 15,-15 4-4-15,11-4 3 0,6-2 0 16,0 1 2-16,0-1-4 0,0 1 0 16,3-4 6-16,-3 2-6 0,1-2 6 0,2 2-4 15,-1-4 1-15,-2 0 6 0,0 2-8 16,-2 1 3-16,2-5-4 0,2 1 1 16,-1-1-1-16,-1 0 0 0,6 0 3 0,1-3-2 15,-1 1 1-15,3-2 0 0,-3 0-1 16,2 0 1-16,-2 2 1 0,5-4-3 15,-2 0 3-15,2 0-4 0,-2-4 0 16,1 2 3-16,1 2-3 0,4-2 2 0,0 0 6 16,-3 1-6-16,7 1 0 0,0-3 4 15,1 3-6-15,-1-3 6 0,4-1-6 0,-2 2 3 16,3 0 2-16,-1-2-3 0,0 1 0 16,3 0-1-16,-1-3 5 0,-1 3-5 15,1-1 1-15,0 0 1 0,2 0-1 16,-2-1 3-16,3 0-1 0,-3-1 0 0,0 0 4 15,1 0 2-15,1 1 1 0,-2-2-6 16,4 0 6-16,-4 0-2 0,3-4-3 0,-1 3 1 16,-2-1 0-16,3-5 6 0,-5 4-5 15,3-3-1-15,-3-1 4 0,1-1-10 16,2-1 0-16,-3 1 1 0,0 2 2 16,1-4-1-16,1 0 0 0,0 2 5 0,1-1-4 15,1 0 1-15,6-1-2 0,-2 4-3 16,1 0-1-16,-1-4 2 0,4 0-3 0,0 2 1 15,0 0 2-15,1-3-2 0,-2 1-3 16,2 3 2-16,-1-4-13 0,2-1-13 16,-1 1-15-16,2 1-17 0,-2-1-14 15,5 0-15-15,-4 1-20 0,4 0-30 16,0 2-32-16,0 0-30 0,6 1-32 0,-2 0-669 16,4-3 308-16,2 0 203 0</inkml:trace>
  <inkml:trace contextRef="#ctx0" brushRef="#br0" timeOffset="8407.1635">17852 11279 69 0,'0'0'113'0,"0"0"5"16,0 0-7-16,-2 15-2 0,2-2-3 0,0 8-7 16,2 1-6-16,0 6-4 0,-2 3-3 15,2 5-7-15,2 2-4 0,-2-2-7 16,2 3-5-16,-2-4-9 0,2 2-6 16,-2-7-1-16,3-3-10 0,-3 0 1 0,1-7-4 15,-1-1 16-15,0-1 8 0,0-6-7 16,-2-5-3-16,-2-3-5 0,2-4-8 0,0 0 0 15,0 0-6-15,-12-19-4 0,6 3-3 16,2 0-2-16,0-9-6 0,0-4 0 16,0-2-1-16,0-5-2 0,2-2 2 15,2 4-5-15,-3 3 0 0,6 1-3 0,-3 1 2 16,4 2-2-16,0 5-2 0,0 3-3 16,4 2 2-16,-2 6 3 0,6 0-4 15,0 5-1-15,3 6 4 0,2 3-3 16,2 6 5-16,1 1-3 0,4 2 1 0,4 4-1 15,-1-2 1-15,1 1 1 0,2 0-1 16,-1-3 1-16,-1-5 0 0,-6 1 15 16,2-4 0-16,-3-3-1 0,1-2 0 0,-4-3-1 15,0-4-1-15,-2-1 2 0,1-6 0 16,-2-1-1-16,-2-3-4 0,-1 2 0 16,0-2 2-16,-2 0-4 0,-2-1 0 0,-2 3-1 15,1 2-3-15,-1 0 11 0,-1 2 0 16,1 1-2-16,-2 3-3 0,-2-1-1 0,2 5-1 15,1 3-1-15,-5 2-1 0,0 0-1 16,0 0-1-16,10 17 3 0,-6-2 3 16,0 4 0-16,3 8 7 0,0 1-2 15,-1 9 1-15,2-1-3 0,0 2-1 0,-1 0 0 16,4 7-1-16,-5-4-2 0,2-1 0 16,1-2-4-16,1-2 3 0,-1 0 0 15,0-4-5-15,-1 0 1 0,0-6 2 16,-2-3-8-16,-2-1 2 0,4-4-20 0,-4-3-20 15,-2-1-16-15,2-1-23 0,-2-5-32 16,0 1-28-16,0-3-34 0,0-4-26 0,-2-2-472 16,0 0 227-16,0 0 149 0</inkml:trace>
  <inkml:trace contextRef="#ctx0" brushRef="#br0" timeOffset="8851.1595">18848 11192 35 0,'2'-6'136'0,"3"0"-5"0,-1 4 9 0,1-1-6 16,-5 3-2-16,0 0 2 0,20 3-3 16,-14 1-2-16,1 4 0 0,0-1-3 15,1 5-4-15,-2-1-7 0,0 2-8 16,-1 5 0-16,1 0 1 0,-2 2-7 0,1 0 4 15,-3 5-1-15,0 0-6 0,0-3-3 16,-2 0-2-16,2-3-9 0,-2 2-11 0,2-2 0 16,3-2-6-16,-3 0-4 0,4-1-3 15,0-3-6-15,4-1 1 0,6-3-5 16,0-2-1-16,10-2-9 0,5-4-2 16,3-1-5-16,9-1-2 0,-1-4-4 0,3 2-3 15,7-4-5-15,0-2-3 0,-3 0 0 16,-3 3-2-16,-4 1 0 0,-1-3-3 15,-6 2 0-15,-5 2 1 0,-4-1 13 16,-4 3 12-16,0-2-2 0,-3 0 8 0,-3 1-6 16,0-2 0-16,-4 4-5 0,1-1-1 15,-2 0-6-15,-1 0-1 0,-1 0-4 0,1-2-3 16,-4 2-4-16,3 2-26 0,0-1-50 16,-3-2-57-16,-6 3-66 0,0 0-55 0,14 3-56 15,-12 0-690-15,-2-3 335 16,-4 8 222-16</inkml:trace>
  <inkml:trace contextRef="#ctx0" brushRef="#br0" timeOffset="14919.8133">15640 13522 4 0,'-12'-8'60'0,"6"4"3"0,-2-2-4 16,2 2-1-16,-2-1-7 0,-1 1-1 16,0 0-6-16,3 2-1 0,-3-1-7 0,1-2-4 15,0 4 1-15,2-1-5 0,-1-2 6 16,7 4 1-16,-11-4 3 0,11 4-2 15,-8-4-5-15,8 4 0 0,-8-1-3 16,8 1-5-16,-7-3 2 0,7 3-1 0,-7-1-7 16,7 1 2-16,0 0-4 0,0 0 3 15,0 0 4-15,-6 7 0 0,6-1 15 0,2 1 3 16,0 5 7-16,5 5 0 0,2 2 0 16,1 3-3-16,2 8 1 0,4 1-4 15,5 8-9-15,0 5 6 0,6 11-1 0,5 1-4 16,-2-12-4-16,5 7-2 0,-5-8-2 15,0-6-2-15,-1-3-3 0,3 1 0 16,-2-4-9-16,2-2-9 0,-1 0-23 16,-1-3-30-16,-4-7-43 0,-1 0-402 0,1-3 168 15,-6-3 112-15</inkml:trace>
  <inkml:trace contextRef="#ctx0" brushRef="#br0" timeOffset="16280.9206">18114 12765 28 0,'-4'-7'106'0,"-2"-1"-3"0,-3 2-10 0,0 1-8 16,-1 0-8-16,-2 2-8 15,-6-1-4-15,-1 4 0 0,0 0-2 0,-2 4-6 16,-5 2-5-16,-1-2 12 0,-1 5-3 0,-2 2-10 15,-1 0-4-15,-3 6-4 0,2-3 5 16,0 4-5-16,1-2 2 0,-5 5-5 16,6 0-7-16,-1 4 4 0,-1-1 4 15,2 4-4-15,0 0-1 0,1 2-1 0,5-4-1 16,-2 4-1-16,2 0-1 0,3-1-9 16,-3 3 11-16,6-3 2 0,-2 2-4 0,1-3 2 15,2 2-2-15,0 1-1 0,3-2-2 16,0 1-2-16,4-2 4 0,0-1-2 15,4-2-2-15,1 0 0 0,1 1-2 16,2-1-2-16,0-4-1 0,4 4-3 0,0 0 3 16,2-2-3-16,3 1 2 0,1 1-2 15,4-2-1-15,2 4 0 0,2-1 1 16,1-1-3-16,2-3-1 0,2 3 2 16,5 0-5-16,-1-2 3 0,1 0-4 0,2 0 1 15,-2-2-5-15,2 0 2 0,2-1 3 16,1-1-3-16,5 1-3 0,-1-1 1 0,1 0 1 15,-1-4-2-15,-1 1 3 0,4-1-1 16,-2-2-3-16,1-2 2 0,1 1-2 16,-3 0 1-16,1-2 1 0,2-2-1 15,1 0-3-15,-1 1 3 0,2-3-1 0,-2 0-6 16,3 0 7-16,-4-3-2 0,-1 0-2 16,0-2 1-16,0-1 0 0,1 0 0 15,1-1-1-15,3-4-1 0,0 2 1 16,-1-2-1-16,0-1-2 0,0-3 4 0,1 0 1 15,-1-3 4-15,0 3 1 0,5-6 2 16,-1 0 1-16,-1-1 5 0,-1-2 6 0,-2-1 0 16,1-2 3-16,-4 2-5 0,-1-3 3 15,-2 3 3-15,-4 0 3 0,-1 1 3 16,1 0-5-16,0-3-1 0,-3 2 1 16,-1-2 3-16,-1 0-5 0,-2 0 6 15,3-2-4-15,-5 2 2 0,0-1-4 0,0-1-2 16,-2-2 0-16,-2 0-1 0,0 3 1 0,-4-2 8 15,-2 2-2-15,-1-2-7 16,-2 2 2-16,1-3-3 0,0 0-2 0,-5 1 6 16,-2-3-1-16,0 0-4 0,-4 0-2 15,0-3-3-15,-4-1 2 0,-1 1-4 0,-4-2-4 16,-1-1 3-16,-3 2-2 0,-2 0-4 16,0 0-1-16,-7-3-1 0,-2 1 1 15,-4 1-1-15,-2 3-2 0,-3 0 2 16,-15-7-2-16,3 5-2 0,3 9 1 0,-15-6-2 15,6 7-1-15,5 2 4 0,-4 4-5 16,1 1 3-16,-1 6-2 0,-1-3 0 16,0 4 3-16,7 2-8 0,-3 4 3 0,2 1 1 15,-2 1-1-15,2 2 1 0,3 0-2 16,0 3 4-16,1 0-6 0,1 1 3 16,-1 1 2-16,4 2-3 0,-1 1 4 0,0 1-2 15,3 1-1-15,1 0 2 0,4 2-4 16,3-1-5-16,-1 1-18 0,4-1-16 0,6 1-28 15,-2-2-30-15,5 2-25 0,3-2-33 16,1 4-34-16,2-4-43 0,3-3-602 16,2 4 285-16,2-1 189 0</inkml:trace>
  <inkml:trace contextRef="#ctx0" brushRef="#br0" timeOffset="16656.0194">18177 13394 29 0,'0'0'145'16,"0"0"-3"-16,0 0 6 0,13 9-5 0,-6-3-1 16,-3 1-8-16,0 1 4 0,2 4-6 15,1 1-8-15,-1 0-11 0,-2 2-9 16,2 3-6-16,1-3-5 0,0 2-11 0,-1 0-6 16,-2 3-9-16,0-4-5 0,0 1-6 15,0 1-3-15,-2 0-10 0,2-2 0 16,2-3-9-16,-2 2-4 0,-2-3-17 15,2 0-30-15,-2-3-7 0,2 0-31 0,0-1-35 16,-2-2-50-16,-2-2-50 0,0-4-398 16,-2 6 200-16,2-6 132 0</inkml:trace>
  <inkml:trace contextRef="#ctx0" brushRef="#br0" timeOffset="17035.7946">17892 13396 60 0,'4'-6'145'0,"0"-1"-10"0,2 1-2 15,3 0-3-15,4-1-6 0,2 1-1 16,3 1-11-16,4 4-9 0,-1 1-3 16,4-2-10-16,5 4-7 0,-1 1-2 15,3 3-4-15,5 2-10 0,-4 0-1 0,-1 4 0 16,2-1-3-16,-4 3-1 0,-1 0 1 15,-1 1 1-15,-6 3-2 0,-2-2-1 0,1 5-1 16,-6-1 0-16,-2-1-2 0,-1 2 2 16,-4-1 3-16,-1 2-2 0,-2-3-2 15,-5-1-1-15,-2 3 1 0,-3 3 4 0,-4-2-4 16,-1-1-5-16,-5-2-3 0,-2 3-9 16,-4 2-5-16,-3-5-1 0,2 0-3 15,0-6-1-15,-1 1-6 0,-1-3-3 16,2-1-2-16,0-1-4 0,3-3-4 15,3-2-14-15,-2-1-25 0,4 0-33 0,1-6-37 16,2 2-44-16,3-1-50 0,1-2-52 16,3-2-561-16,6 1 273 0,-2-3 180 0</inkml:trace>
  <inkml:trace contextRef="#ctx0" brushRef="#br0" timeOffset="17508.5468">18686 13227 28 0,'2'-5'167'0,"0"-1"-10"0,0 4-8 16,-2 2-10-16,0-6-14 0,0 6-4 0,0 0 4 15,0 0 0-15,0 0 5 0,0 0-8 16,8 14 6-16,-6-6-6 0,-2 2-1 15,2 1 3-15,-2 0-8 0,0 3-3 0,2 1-2 16,-2 2-9-16,0 0-9 0,0 1-8 16,0 0-2-16,-2-1 1 0,2 2-12 15,0 0-4-15,0 1-6 0,0-3-4 0,0 2-6 16,2-4-2-16,0 2-3 0,-2-2-4 16,5 0-3-16,-3-3 0 0,0 0 2 15,3-4-3-15,3 3-1 0,3-2 0 16,3-5 3-16,8 0-8 0,2-2-3 0,9-2-3 15,1-5-3-15,8 3-4 0,0-7 4 16,9 0-5-16,0-1-3 0,1-1-3 0,-3 1-1 16,0-1 3-16,-9 1 4 15,-4 3-12-15,0-1 0 0,-8 2 2 0,-5 1-7 16,-1 1 7-16,-4 0 3 0,-1 1-3 16,-2-2 1-16,-2 4-3 0,-1-3 4 0,-1 2-4 15,0 0 1-15,-1 0-8 0,-2 0-12 16,1 0-26-16,0 1-45 0,-1 1-58 15,-8 0-72-15,13-6-897 0,-11 2 377 16,0 0 250-16</inkml:trace>
  <inkml:trace contextRef="#ctx0" brushRef="#br0" timeOffset="28692.6074">25751 10337 5 0,'-19'-5'68'0,"0"2"-5"0,1 0-7 16,-2 1-2-16,1-3-7 0,-3-1 1 15,0 2-6-15,-2-1-3 0,-2 0 0 0,3-1 2 16,-3 0-5-16,4 0-2 0,-4 0 2 16,3 0-1-16,-3 0-5 0,4-1 5 0,-4 0-2 15,3-1-5-15,-1 2-8 0,-2-1 7 16,2-1-1-16,-2 0-5 0,3 3 0 15,-3-3 5-15,1-1-1 0,-3 1-5 16,1 0 1-16,0 1-4 0,-1-1 17 0,-2 0-19 16,-5 3 0-16,-4-3-2 0,-1 2 1 15,-2 0-9-15,-3 1 11 0,-1 2 15 16,-11-2-19-16,-1 5 0 0,-3-1-1 16,-3 2 5-16,-1 4-3 0,1-2-3 15,-3 1-2-15,-16 3 6 0,13-2 1 0,11 1-6 16,0-3-2-16,1 1 8 0,1 3-5 0,4-1-1 15,-1 2-3-15,1 1 2 0,-1-2-4 16,1 5 1-16,1-3 1 0,-1 5-5 16,0-1 2-16,-19 6 10 0,2 1-9 15,2 0-6-15,0 1 2 0,9-4 0 0,-11 4 2 16,1 2 0-16,-1 0 1 0,0-2 0 16,-2 0 1-16,13-4-1 0,5-1-8 15,2-2 5-15,1 1 6 0,0 1 1 0,1-1-5 16,-1 1 1-16,-1 1 3 0,0 0-3 15,1-2-1-15,-16 8 0 0,9-4 5 0,-7 3-8 16,8 0 7-16,-9 0-6 0,1 2-1 16,9-4-2-16,-9 5 4 0,1 0 1 15,-1 0-1-15,10-4 1 0,8 0-2 16,-17 5-3-16,1 1 5 0,-5 1 6 16,7-1-5-16,8-4-5 0,-9 6-1 0,3-1 6 15,9-3 5-15,5-3 6 0,-11 12-8 16,10-7 1-16,9-1 1 0,-4 1-4 0,5-1 3 15,-2 3-5-15,2-1 5 0,0 3-2 16,0-3 5-16,0 2-2 0,2 1-6 16,2-3-1-16,-2 3 0 0,1-1 2 0,3 4 0 15,-2-5 1-15,1 4-3 0,1-1 2 16,0-1 1-16,3 1-11 0,-3 2 12 16,0-1-6-16,3 3 3 0,-1-2 3 0,0 2-2 15,4-1 0-15,-2 1 0 0,1-2 1 16,-1 3 3-16,3-1 3 0,-4 0-6 15,3-4 1-15,3 5-4 0,-3-3 4 16,2 0-2-16,-2 0 1 0,1-1-1 0,3-3 1 16,2-1-2-16,-6 4-1 0,1-1-1 15,4 2 6-15,0-2-1 0,3-1-3 0,-4-2-1 16,3 2-1-16,0 0 4 0,2 2-8 16,3-3 8-16,-3 2 0 0,0-2-8 15,5 1 8-15,-3 0-8 0,2 0 6 16,3 1-1-16,-5-3-5 0,5 1 6 15,0-1-3-15,-2 5-1 0,4-7 4 0,0-1 1 16,0 3-3-16,0-3 2 0,-1 1 0 16,0-3-4-16,1 6 2 0,0-4 1 15,2 3 1-15,-3-3 5 0,3 3-3 0,0-3 0 16,2 5-3-16,-2-3 4 0,2 2-3 16,0 0 3-16,-1-2 1 0,1 1-6 0,2-1 5 15,0 2 0-15,2 0-3 0,3-3 4 16,-3 3 1-16,4 2-2 0,-2-3-8 15,4 1 12-15,1 1-3 0,4 0 1 0,0 0 1 16,-1 0 0-16,2-1-9 0,2 2 12 16,3-1-4-16,2 4 0 0,0-2-2 15,3 4 0-15,1-3-3 0,0 0 2 0,0-1 5 16,3-2-3-16,4 0 0 0,-5 2 3 16,5-2-5-16,0-3-2 0,0-1 6 15,1 3 0-15,1-5 0 0,2 0 1 16,3 1-1-16,-1-1-1 0,-3 0-1 15,3 0 1-15,1 3 0 0,-3-5 0 0,0 0-1 16,-2 2-1-16,1-3 2 0,-5 0 0 16,0-3 2-16,-1-1-9 0,1 2 9 0,2 1 2 15,2-6 2-15,-3 4-3 0,12-5-1 16,-7 0 1-16,2-1 1 0,6 3 6 16,-3-7 0-16,5 3 0 0,-5-4-1 0,1 0-2 15,0 0 2-15,-1 0-3 0,-1-4-1 16,1 2 0-16,0-2-1 0,-1 0 2 0,-2 2-2 15,2-3-1-15,1 1-1 0,-3 0 2 16,2 0 2-16,-1-1-3 0,1 3 1 16,-7-4-2-16,7 0 1 0,-6 2-2 15,9-4 1-15,-7 0-3 0,2 2 0 0,-1-2 0 16,6-2-2-16,-1 2 1 0,0 0-1 16,1 0 0-16,-1-4-1 0,1 4 2 0,-5-2-1 15,-2 2-2-15,2 0-1 0,0 0 1 16,5 0 1-16,-6 0-2 0,5 0 5 15,1 2-4-15,-5-2 0 0,4 0-5 16,-3 0 5-16,-1 0 1 0,4-2-3 16,1 0 3-16,-7 2-1 0,6 0 1 0,-1-6-2 15,-6 6-1-15,3 0 1 0,0 0-1 16,-2 0-1-16,3 0-1 0,1-2 4 0,-2 2 2 16,-3 0-2-16,4 0-2 0,1-1 1 15,2-1-3-15,-6 2 2 0,3-2 1 16,1-4 1-16,0 1 0 0,0-1 1 0,-2 2-2 15,0-7 1-15,-2 1-1 0,2 1 0 16,-3-3-2-16,-2-1 0 0,1 1 0 16,0-4 1-16,-4 2 0 0,3-3 2 0,-1-1-2 15,2-1-2-15,4 1 2 0,-2-3-4 16,-5 1 6-16,4-3 0 0,1 1-4 16,-2-2 2-16,1 4 0 0,1-4-3 0,-6 4 2 15,0 1 2-15,1 0-1 0,-1-2-3 16,2 4 6-16,1-7-4 0,-3 2 0 15,0 2 1-15,-1 0-2 0,1-1 2 0,2 2-4 16,-2 0 4-16,-1-2-2 0,1 0 0 16,0 0 2-16,1-4-2 0,3 3-5 15,-4 0 3-15,1-2 2 0,1-1 2 16,0 0 0-16,-5 2 0 0,3 1 0 0,0-3-2 16,-3 3 4-16,1-1-2 0,-2 1-3 15,-2-1 2-15,2-1 1 0,-1 0 0 16,1 0-2-16,-3 1 0 0,2 0 2 0,-1-2 0 15,1 0-4-15,-1-1 2 0,1-4 3 16,2 1-4-16,-6 2 1 0,7-3 1 16,0-1 2-16,-3 1 0 0,3-1-2 0,-4 1 2 15,2-1-3-15,0-1 0 0,-3 5 1 16,-1-1-2-16,-2-2 3 0,2 4-2 0,1-6 0 16,-2 3 4-16,2-5-1 15,-4 5-4-15,5-3 3 0,-4-2-1 0,2 0 0 16,-1 0-1-16,-2 3 2 0,2-4-5 15,-1 0 3-15,-2-2 2 0,4-1 0 16,-4 0-7-16,0-2 5 0,1 2 2 0,-3 0 1 16,2 0-5-16,-2-3 6 0,-1 9-3 15,0-1 0-15,-2 0-1 0,1-2 2 16,2 1-1-16,-4 0 0 0,2 1 1 0,0 2-3 16,-2-5 3-16,-1 4 2 0,-1-2-1 15,1 0-1-15,0 1-1 0,-3 2-4 0,-2-5 5 16,2 4-1-16,0-2 1 0,-4 4 0 15,2-3-1-15,-2 2 2 0,-2 2 1 16,2-1 0-16,0 2-3 0,-1-1 2 16,-1-1 3-16,2 1-4 0,-2 1-1 0,0 0 2 15,0-2 2-15,1 0 2 0,-3 3 0 16,2-3-1-16,-2 2-2 0,0-3 4 0,0 2 1 16,0 0-3-16,0 1 2 15,-2 0-1-15,-1 1 1 0,3-1 0 0,-2 1-1 16,-2 0-1-16,2 2 0 0,-2 0 2 15,-1 0-6-15,3 3 5 0,-4-3 1 0,2 2 0 16,0-2 0-16,-2 3 2 0,0 0-3 16,2-3-1-16,-2 1-1 0,2 1-2 0,-2 0 2 15,2 1 0-15,0-1 1 0,-1 2-3 16,3 0 3-16,-2 0-4 0,1 2 4 16,-1-2-5-16,2 2 0 0,-2-2 3 15,2 0-2-15,-2 2-1 0,-1-2 0 0,3 2 0 16,-2 0-1-16,0 0 3 0,-2 1-1 15,2-3-1-15,-3 2 0 0,0 0 3 16,1-2-2-16,-4 3-2 0,2-4 0 0,-4 4-3 16,0-1 5-16,-3 1 0 0,0 1 3 15,0 3 1-15,-1-4-4 0,-2 5 5 16,0-3-3-16,1 4 0 0,-3 3-3 0,4-3 2 16,2 3 0-16,0 0-2 0,0-1 1 15,-2 3 1-15,4-3-2 0,1-1 0 16,1 1-2-16,-1 0 1 0,2 1-3 0,1 0 2 15,0-1 1-15,-1 1-4 0,0-1-2 16,3 1 0-16,2 2-3 0,-2 1-7 16,-1-3-16-16,-1 4-7 0,0 0-27 0,-1-1-22 15,-4 1-25-15,1-1-28 0,-1 3-20 16,-2-1-403-16,0 0 192 0,1 2 127 16</inkml:trace>
  <inkml:trace contextRef="#ctx0" brushRef="#br0" timeOffset="29748.3432">22148 11466 113 0,'0'0'133'0,"-4"-4"-11"0,4 4-2 16,0 0-18-16,0 0 3 0,0 0-10 0,-8 16-4 15,8-3-11-15,-2 4-6 0,2 3-7 16,0 3-7-16,2 4-5 0,0 2-5 0,-2 3-4 15,2-1-3-15,-2 3-2 0,2 2-9 16,0 2-1-16,0-7-7 0,0-1 3 16,-2 1-4-16,2-5-4 0,-2-1 1 15,0-5-6-15,2 1 2 0,-2-5 4 0,0 2-9 16,0-5 1-16,2-2-3 0,-2 1-1 16,0-3 3-16,-2 1-3 0,0-4-1 15,0-1-7-15,-2-3-15 0,4-2-20 16,0 0 0-16,0 0-13 0,-10-11-10 0,6-1-10 15,4 1-2-15,-3-7-3 0,1 0 0 16,2-5 3-16,0-1 7 0,0-2 4 16,0-2 6-16,2-3 5 0,1 2 6 0,-1-1 7 15,0 2 6-15,2-1 15 0,-2 1 5 16,2 3 11-16,0-2 11 0,0 4 7 16,2 0 9-16,-1 4-3 0,2 2 6 0,1 2 5 15,0 2 9-15,1 1-6 0,3 5 8 16,4 3 2-16,-4 4 10 0,8 1-5 0,-2 4 4 15,5 3 0-15,5 4 6 16,2 1-2-16,1 4-3 0,3-1-1 0,0 1 4 16,4 2-6-16,-4-3-6 0,-3 0-1 15,4 0 6-15,-3-1-4 0,-6 0-1 0,0-3-1 16,-2-3 0-16,-5 2 6 0,-3-4 2 16,2 0 2-16,-6-1 7 0,1-2 7 15,-2-1 10-15,-1 0 4 0,-1-1-6 16,-1-7-8-16,-2-1-6 0,1-2-8 0,-3-6-5 15,-2-3-6-15,3-4-6 0,-5-6-3 16,2-5-6-16,-2-6 0 0,0-5-6 16,0-1-3-16,-2 3 0 0,0 1-8 0,-1 0 2 15,3 2-8-15,-2 6 3 0,0 2-4 16,0 4 0-16,2 3-5 0,0 4-5 16,-3 2-14-16,3 0-12 0,0 4-16 0,-2 1-26 15,2 1-29-15,0-1-32 0,0 5-35 16,0 1-37-16,0 6-39 0,0-5-544 0,0 5 267 15,0 0 175-15</inkml:trace>
  <inkml:trace contextRef="#ctx0" brushRef="#br0" timeOffset="30174.0342">23139 10919 20 0,'4'-1'130'0,"-4"1"-2"0,0 0-13 16,15 6 11-16,-11-2-8 0,0 8-3 0,2-1-13 15,1 5 5-15,-2 1-7 0,1 6-3 16,-2 0-7-16,2 3 2 0,-2 0-6 16,3 10-4-16,-1-3-6 0,3 2-5 0,-3-1-3 15,1-1-3-15,-1-5-5 0,0-3-6 16,2 1 1-16,1-5 1 0,0 2-7 15,3-3 1-15,1-5-2 0,4-2-1 16,-2-4 0-16,3-5-4 0,6 0-2 16,-1-4-3-16,5-4-3 0,0 0-1 0,-2-3-1 15,6-2 0-15,1-3-1 0,-5 3-3 16,-2-1-3-16,0 0-1 0,-3 2 0 0,-1-1-2 16,-6 1-4-16,1 1 4 0,-4 2-1 15,2-2-3-15,-3 1-3 0,-1 2 2 0,0 0-4 16,-3 0 1-16,0 2-4 0,0-3-2 15,-1 4-5-15,0-2-10 0,-1 1-13 16,-6 2-23-16,8-3-32 0,-8 3-37 16,0 0-23-16,0 0-29 0,0 0-25 15,11 3-528-15,-11-3 244 0,0 0 160 0</inkml:trace>
  <inkml:trace contextRef="#ctx0" brushRef="#br0" timeOffset="30758.7241">23935 10926 73 0,'0'-5'166'0,"2"-1"-8"0,-2 0-9 16,0 6-6-16,2-6-9 0,-2 6-7 15,0 0 1-15,0 0-6 0,11 22-5 16,-7-8-10-16,0 3 4 0,2-1-6 15,0 5-9-15,4 3-11 0,-4 0-4 0,2 1-6 16,0 2-6-16,3 2-9 0,-2 2-2 16,1 0-4-16,-1-1-6 0,-1-3-3 0,0 0-8 15,1-4-1-15,-2-2-2 0,-1 1-3 16,-2-6-3-16,2 2-4 0,-2-5-1 16,-2-2 13-16,3-2 10 0,-3-1 7 15,2 0 3-15,-1-7-5 0,-3-1-6 0,0 0-3 16,0 0-5-16,-3-25-12 0,-1 8-2 15,-3-3-5-15,-1-5 1 0,0-8-5 16,-2 1 0-16,-4-4-3 0,4-2-2 0,-3 3 0 16,3-1-3-16,-1 0 0 0,4 2-1 15,3 5 0-15,0-1-2 0,2 2-1 16,2 1 0-16,2-1 0 0,2 4-2 0,5-1 0 16,1 2 0-16,3 0 1 0,4-1-4 15,-2 3 3-15,6 1-2 0,-4 2 1 16,2 2 4-16,2 2 0 0,-4 6-6 0,0-3 0 15,0 5 2-15,-2 2 1 0,-3 1 0 16,-1 3 1-16,0 3 5 0,-1 0 2 16,-3 3-4-16,-1 0 2 0,-2 3-2 15,-2 1 1-15,-2 2 1 0,-2-2 0 0,-2 6 2 16,-4-3-5-16,-3 6 0 0,0-2-3 16,-1 1 3-16,-3 1 0 0,2-4-4 15,-2 2-7-15,3-3-3 0,-3 3-19 0,2-7-37 16,0 2-42-16,3-2-41 0,-1 2-41 15,2-3-37-15,1 1-564 0,2-2 269 0,0 0 178 16</inkml:trace>
  <inkml:trace contextRef="#ctx0" brushRef="#br0" timeOffset="57595.2534">23404 11990 8 0,'0'0'6'0,"0"0"-6"15,0 0-5-15,0 0 1 0,0 0 2 0</inkml:trace>
  <inkml:trace contextRef="#ctx0" brushRef="#br0" timeOffset="72363.1527">5520 3071 207 0,'0'-19'216'0,"0"1"-2"0,0 7-5 0,2 1-8 15,-2 3-12-15,0 1-15 0,0 2-15 16,0 4-16-16,0 0 3 0,-5 17-1 0,3 4-11 15,-4 12-1-15,-2 7-6 0,-9 26-11 16,-5 11-9-16,0 2-8 0,-2 9-6 16,-5 16-10-16,-1-2-5 0,4-16-10 15,3-3-4-15,-2-2-5 0,4-6-6 16,-1-2-4-16,4-6-5 0,0-14-2 0,6-9-8 16,1-10 1-16,3-1-2 0,-1-7-7 0,2-3-1 15,3-4-4-15,0-4 4 0,0-4-5 16,2-6-1-16,2-5-11 0,-4-19 0 15,2-12-12-15,2-14-6 0,2-38-7 16,4-8 2-16,2-7-6 0,6-23 6 16,-4 0 0-16,3 4-1 0,-5 19 4 0,0 3 1 15,-1 7 1-15,2 1 2 0,-3 7 2 16,-2 16 9-16,2 12-1 0,0 3 0 0,0 7-2 16,2 5 0-16,-2 3-2 0,0 8-3 15,2 1 0-15,5 5 2 0,0 7 6 16,4 8 0-16,1 8 6 0,6 9 4 0,2 11 6 15,11 28-7-15,-3 8 3 0,0 10 0 16,-4 6 1-16,-1 2-2 0,-1 3-1 16,-5 0 0-16,1 2 8 0,-2-1-8 0,-4-4 0 15,-3-1-2-15,-5-4-1 0,1-10 0 16,-5-9-2-16,-1-2-6 0,-1-2-4 16,0-3-21-16,-4-5-21 0,2-7-34 0,-4-4-45 15,2 1-47-15,-2-2-50 0,0-9-46 16,0-1-668-16,-5-2 318 0,3-9 209 15</inkml:trace>
  <inkml:trace contextRef="#ctx0" brushRef="#br0" timeOffset="72586.4549">5183 4077 1726 0,'-19'-12'12'0,"2"3"-6"0,7 1 29 0,-1-2 17 16,4 1-14-16,3-3-9 0,4 1-16 15,4-4 3-15,8-5-7 0,6-3 10 16,6 1-7-16,7-5 2 0,5-1 1 16,17-6 0-16,-7 6-4 0,12-5 0 0,3 2-3 15,1 0-1-15,-9 9-18 0,-9 1-20 16,3 3-30-16,-5 2-36 0,-6 0-27 16,-2 4-37-16,-2-1-371 0,-2 2 181 0,-8-1 119 15</inkml:trace>
  <inkml:trace contextRef="#ctx0" brushRef="#br0" timeOffset="72812.149">6161 3280 33 0,'2'-4'185'16,"-2"4"-26"-16,2-3-13 0,-2 3-2 0,0 0-6 16,11 16 7-16,-7 0 0 0,3 0-4 15,1 9-8-15,0 2-7 0,1 9-8 0,-1-1-10 16,3 3-13-16,0 7-3 0,-1-1-12 15,0 2-7-15,0 2-5 0,-2-2-7 16,-2-6-6-16,-2-2-8 0,-2 2-10 16,-2-8-18-16,0-1-21 0,0-3-27 0,-4-2-27 15,0-1-47-15,-2 0-54 0,-3-5-524 16,-4-4 232-16,1-6 152 0</inkml:trace>
  <inkml:trace contextRef="#ctx0" brushRef="#br0" timeOffset="73026.1538">5840 3410 153 0,'2'-14'146'0,"10"-5"-17"16,0 2-7-16,8 1-15 0,3-7-6 0,5 4-6 16,2-1-12-16,7-1 0 0,1 2-11 15,3 0-7-15,-5 3-6 0,-2 4-8 0,2-1-8 16,-5 1-1-16,-3 5-9 0,-2-2-25 15,-6 7-14-15,-1 2-19 0,-1 2-25 16,-4 8-32-16,-6 2-336 0,0 4 142 16,-8 5 94-16</inkml:trace>
  <inkml:trace contextRef="#ctx0" brushRef="#br0" timeOffset="73255.1371">5937 4389 148 0,'12'12'198'0,"6"-6"-3"0,0-3-4 16,8-3 3-16,3-1-9 0,11-5-7 16,1-5-1-16,5-2-8 0,3-2-13 15,-1-1-5-15,-3 2-12 0,-9-2-9 16,-2 5-7-16,0-3-17 0,-9 5-4 0,-1-2-4 16,-4 3-11-16,0 0-6 0,-5 3-10 15,-1-1-8-15,2 0-21 0,-6-2-41 0,0 3-45 16,-1-1-50-16,0 1-48 0,-1-1-66 15,0-1-641-15,1-1 288 0,-1-3 191 16</inkml:trace>
  <inkml:trace contextRef="#ctx0" brushRef="#br0" timeOffset="73650.6253">7956 3604 31 0,'-6'2'283'0,"6"-2"-18"0,0 0-29 0,0-17-24 15,6 1-16-15,5-5-14 0,7-10-13 16,21-17-10-16,5-12-6 0,20-15-11 15,9-8-7-15,10-3-5 0,4-7-12 0,6 2-10 16,0-2-6-16,-4 5-7 0,-9 5-7 16,-3 11-2-16,-22 15 5 0,-5 4 0 0,-5 8 5 15,-11 6 3-15,-6 9-4 16,-7 7 2-16,-2 0-2 0,-2 7-5 0,-5-2-9 16,4 5-4-16,-6 0-13 0,-2 1-5 0,0 0-7 15,-1 5-8-15,0 1-2 0,-1-2-11 16,0 3-16-16,-4-1-19 0,3 0-26 15,-1 2-35-15,-2 0-39 0,-2 4-52 0,0 0-58 16,-2-3-53-16,2 3-845 0,0 0 378 16,0 0 250-16</inkml:trace>
  <inkml:trace contextRef="#ctx0" brushRef="#br0" timeOffset="75001.4859">9685 1730 132 0,'-4'-3'208'0,"4"3"-24"15,0 0-16-15,-8 14 1 0,3 3-4 16,3 8-8-16,-4 4-10 0,4 7-9 0,-3 4-10 16,3 2-3-16,-2 1-6 0,2 11-13 15,0-4-7-15,0 3-12 0,0-8-7 16,2-3-6-16,-2-2-6 0,0-8-5 15,2-1 9-15,-2-5 5 0,2-5 14 0,0 0 15 16,0-3 25-16,-2-5 5 0,2-5-13 16,-4-7-16-16,4-1-9 0,-8-15-14 0,2-2-8 15,2-9-7-15,-2-11-8 0,2-14-13 16,0-6-5-16,6-27-9 0,2 0-4 16,6 0-3-16,0 5-6 0,8 4 2 15,1 7-7-15,0 12-3 0,0 12 2 0,13-11-8 16,0 16-1-16,-3 6-2 0,5 5-4 15,2 6 4-15,-7 6-2 0,1 7 2 0,-2 6-3 16,-1 3 1-16,-1 5-1 0,-4 5 2 16,0 5 2-16,-3 5-6 0,-6 4 1 15,-7 1 6-15,-2 0-4 0,-8 3 2 0,-4-1 7 16,-9 1-7-16,-2 1 2 0,-5-3 4 16,-1-2-7-16,2-2 5 0,0-3-1 15,5-1 0-15,2-3-3 0,1-2-1 16,4-2-5-16,1-1-1 0,-1-1-10 0,5 1 0 15,0 1 2-15,4 2-1 0,-1 3 4 16,3 1 1-16,7 5-1 0,-1 0 1 0,4 3-1 16,5 3 2-16,2 1 2 0,4-1 0 15,5 4-7-15,1-1 2 0,3-4-2 16,-2-4 1-16,3-4 9 0,1-4-7 0,2 0 2 16,0-5 3-16,1-4-6 0,-3-5 2 15,0-1 8-15,0-3-1 0,-3-3 2 16,1-7-6-16,-4-2-3 0,-1-5 1 0,-9-2-8 15,0 1-2-15,-8-2 2 0,-2-2-2 16,-4 4 4-16,-4 0-2 0,0 2 2 16,-2 2-1-16,-2 1 3 0,-2 7-5 0,-2 2 2 15,2 4 9-15,-2 3-8 0,10 0 1 16,-17 14-2-16,8-3 3 0,3 4-5 16,2 1-2-16,4 1 3 0,2-1 1 15,2 2 0-15,7 1 1 0,-1 0 2 0,7-1 1 16,1-5 3-16,4-2 1 0,4-1 2 15,1-4 2-15,1-5-1 0,-2-2-5 0,1-3 3 16,1-4-1-16,-2-1 1 0,2-7 0 16,-2 0-10-16,-1-3 4 0,-3-4 0 0,-4 1 4 15,-3 3-3-15,-2 2 5 0,-2 2 3 16,-3 1-2-16,0 3 0 0,1 1-4 16,-5 3 2-16,1 5-1 0,-5 2 2 15,0 0-1-15,0 21 1 0,-2-2 4 0,-1 6 0 16,-1 4 1-16,2 8 0 0,2 5 2 15,0 2 2-15,0 2-2 0,2 6 1 0,2-1 0 16,1-4 1-16,-1-5-1 0,0-6 0 16,-2-7 1-16,2-2 8 0,-2-2 12 15,0-6 24-15,2-6 5 0,-2-5-1 16,-2-8-8-16,0 0-6 0,0 0-6 0,-2-33-3 16,2 10-5-16,2-10-7 0,0-6 4 15,6-11-11-15,0-3-8 0,2 0-7 16,9-14-3-16,-2 12 0 0,2 9-2 0,3 3 3 15,-2 8-5-15,4 1 1 0,-3 9 0 16,-1 4-3-16,-2 7 4 0,1 4-3 0,-2 4 4 16,-4 4 1-16,-1 4-1 0,2 1 1 15,-6 6 5-15,-2-1 6 0,-4 4-1 16,-2 1 1-16,-4 4 0 0,-8 0 3 16,-4 5-6-16,-7-1 2 0,-5 1-1 0,-1-3-15 15,-3 0-29-15,2-1-43 0,4-5-49 16,4-4-64-16,5-3-49 0,4-4-34 15,7-2-658-15,6 0 320 0,4-14 210 0</inkml:trace>
  <inkml:trace contextRef="#ctx0" brushRef="#br0" timeOffset="75105.2839">11311 1938 44 0,'11'-5'165'0,"-5"2"-1"0,0 0 3 16,0 0-16-16,-6 3-15 0,4-3-23 15,-4 3-47-15,6-2-74 0,-6 2-332 0,0 0 116 16,0 0 76-16</inkml:trace>
  <inkml:trace contextRef="#ctx0" brushRef="#br0" timeOffset="75804.7601">7880 3991 160 0,'0'0'211'15,"-8"-2"-19"-15,8 2-17 0,0 0-19 16,-7-1-15-16,7 1-10 0,0 0-7 0,0 0 7 15,2 10 13-15,5-2 3 0,-1 3-2 16,6 7 3-16,6 0 4 0,5 9-1 16,7 7-6-16,12 18 0 0,4-1-19 0,7 5 3 15,17 10-10-15,4 4-14 0,6-1-6 16,3 1 1-16,2-1-20 0,-5 0-2 16,3-7-1-16,-3 1-12 0,-16-13-6 0,-3-4-6 15,-1 0-7-15,-5-4-2 0,-13-9-1 16,-8-5-7-16,-3-4-6 0,-5-2-2 15,-3-1 0-15,-4-6-1 0,-2-2-2 16,-2 0-3-16,-2-4-4 0,-1 2-7 0,-2-3-25 16,2-2-45-16,-8-1-87 0,2-4-90 15,-2-1-87-15,-4 0-789 0,6-7 378 0,-3-1 250 16</inkml:trace>
  <inkml:trace contextRef="#ctx0" brushRef="#br0" timeOffset="78080.6389">9601 4798 16 0,'2'-7'143'0,"-2"7"-9"0,2-5 6 16,-2 5-2-16,0 0-10 0,2-2-6 16,-2 2-1-16,0 0-3 0,2-6-3 0,-2 6-7 15,0 0-4-15,0 0-8 0,2-6-6 16,-2 6-5-16,0 0-8 0,0 0 0 0,0 0-5 16,0-6-5-16,0 6-3 0,0 0-5 15,0 0-8-15,2-5-4 0,-2 5-2 16,0 0-4-16,0 0-5 0,0 0-3 15,0-4-3-15,0 4-3 0,0 0-2 16,0 0-2-16,0 0-2 0,0-6-3 0,0 6 8 16,0 0 0-16,0 0 1 0,0 0 0 0,0 0 2 15,0 0 0-15,2-9-9 0,-2 9 5 16,0 0 1-16,0 0-4 0,0 0-5 16,0 0 0-16,0 0-1 0,0 0-3 15,0 0 0-15,-2-4-1 0,2 4-3 0,0 0 0 16,0 0-3-16,0 0 1 0,0 0-3 15,0 0 2-15,0 0-1 0,0 0 0 16,0 0-2-16,0 0 2 0,0 0 1 0,0 0-5 16,0 0 3-16,0 0-6 0,0 0 5 15,0 0-1-15,0 0 0 0,2-6 0 16,-2 6 2-16,0 0-3 0,0 0 0 16,0 0 0-16,0 0 1 0,0 0-3 0,0 0 2 15,0 0-2-15,0 0 1 0,0 0 2 16,0 0-2-16,0 0 0 0,0 0-1 15,0 0 4-15,0 0-2 0,4-4 0 0,-4 4 5 16,0 0 1-16,0 0 4 0,0 0 3 16,2-6 4-16,-2 6 2 0,0 0-1 0,0 0 1 15,0 0-4-15,0-5 4 0,0 5-5 16,0 0-4-16,0 0-9 0,0 0 2 16,0 0 0-16,0 0-1 0,2 18 2 15,2-2-1-15,-2 3 3 0,2 8 2 0,-2 4 3 16,0 6 0-16,0 3-1 0,0 3 2 15,2 1-5-15,-2 0 1 0,0 0-1 16,0 0 2-16,0-2-2 0,3-2-2 0,-5-2-1 16,2-7 0-16,0-1 1 0,0-3-2 15,0-5 1-15,-2-3-7 0,0 0-5 16,0-1-2-16,0-5 0 0,2-1-3 0,-2-3-4 16,0-1-20-16,-2-6-6 0,2-2-9 15,0 0-1-15,-10-18-7 0,5-1 1 16,-1-6-1-16,0-8-1 0,2-9 6 15,-2-8 5-15,-2-6 5 0,6 2 6 0,-2-4 0 16,4 3 5-16,0 0 10 0,2 0-1 16,2-1 7-16,4 6 0 0,2 1 4 15,0 2-2-15,3 5 5 0,4 2-2 0,6 6 3 16,-3 4 4-16,2 8-3 0,6 3 0 16,-1 3 1-16,-1 7 1 0,0 6 5 0,-5 0-4 15,-2 7 11-15,-2 4 7 0,-5 4 4 16,-2 1 2-16,-4 3 1 0,-9 8 3 15,-4 1 1-15,-7 5-3 0,-5 1 6 16,-5 3-1-16,-3-3 6 0,2 0 3 0,-3-1 3 16,3-8-3-16,3-1-2 0,6-6-1 15,0 2-3-15,2-3-4 0,1-3-7 0,5 3-9 16,1-5 0-16,1-1 1 0,2 1-3 16,4-1 0-16,0 2 0 0,6 5-1 15,3-2-1-15,-1 7 0 0,5 0 2 16,-1 1-1-16,8 6 0 0,0-1-1 0,0 3 2 15,7 3-4-15,-1-4 1 0,4 3 0 16,-1-4-2-16,-1-4 3 0,-1-4-2 16,2-2 1-16,1-3-3 0,2-5 1 0,-3-3 2 15,3-5 0-15,-2-1 1 0,-1-5 1 16,5-3-2-16,-4-7 0 0,-3 2 1 16,1-4 0-16,-5-7-1 0,-1 2 1 0,-6-2 0 15,0-2-1-15,-6 5 5 0,-4 0 0 16,-2 2 4-16,-4 2-3 0,0 2 1 15,-2 3-1-15,-2 1 0 0,-2 3-3 16,-2 4-5-16,-2 4 3 0,0 2 1 0,0 6-2 16,1 3 0-16,-1 3-3 0,3 3-2 15,3 2 0-15,4 1-7 0,0 2-11 0,4 3-18 16,3-3-13-16,3-1-22 0,5-3-13 16,5-3-20-16,4-5-6 0,11-3-20 15,1-5-3-15,6-4-1 0,3-5 7 16,5-7 12-16,1-1 12 0,-5-3 24 0,1-5 9 15,-5 3 32-15,-4-4 30 0,-8 5 24 16,-3 1 33-16,-3-1 23 0,-7 1 15 0,-3 5 0 16,-5 0-3-16,-5 3-6 0,-4 1-7 15,-4 2-9-15,-5 2 0 0,-3 4-10 16,-3 1-5-16,-4 3-4 0,2 3-4 16,-4 2-3-16,0 5-5 0,4 0-5 0,2 2-5 15,0 3-2-15,7-3-1 0,2 0-4 16,-1 1-5-16,4-6 3 0,3 2-5 0,3-2 1 15,2-2 2-15,1-4 1 0,4-2-3 16,0-2 2-16,6-5-5 0,-2-1-2 16,1-1-6-16,0 0 2 0,2-4-2 15,-5 4-5-15,2 1 1 0,-2-1-2 0,-4 3-1 16,3 0-2-16,-3 0-4 0,1 3 1 16,-2 1 1-16,1 4 0 0,0-1 2 15,0 1-1-15,0 4 0 0,0-1-2 16,2 0 1-16,1 2-2 0,-1-1 0 0,1-3-2 15,4 1-2-15,-3-4-4 0,2-2-4 16,2-2-8-16,1-2-21 0,0-2-5 0,4-1-7 16,-1-4 3-16,-2 1 5 0,-3 1 4 15,0 2 10-15,-3 0 1 0,-3 3 9 16,-1-2 1-16,1 2 3 0,-2 1 2 0,1 0 6 16,-8 3-3-16,10 3 1 0,-4 0 11 15,1 3-3-15,2 0-3 0,-1 3 2 16,2 1 3-16,3 0 4 0,0 7-1 0,0-6-2 15,-3 3 13-15,0-3-2 0,2 4 9 16,-4-2 11-16,-4 1 7 0,0 1 9 16,-6 0 3-16,-4 1-4 0,-2-1 2 0,-6 2-5 15,0-4-3-15,-3 0-2 0,4-1-13 16,0-3-29-16,3-1-47 0,2-5-61 16,-1-3-391-16,4-6 177 0,3 1 117 0</inkml:trace>
  <inkml:trace contextRef="#ctx0" brushRef="#br0" timeOffset="78466.9247">12113 4767 11 0,'4'-1'229'16,"-4"1"-16"-16,9 7 7 0,-7 1-7 15,-2 6-6-15,2 2-8 0,-2 9-14 16,0 2-13-16,0 6-17 0,-2 6-14 0,2 5-18 15,-2 0-6-15,2 0-13 0,-2 0-9 16,2-2-9-16,2-3-7 0,-2-6-11 16,0-2-6-16,2-6-9 0,-2-3-5 0,2-2-4 15,-2-7-2-15,2-4-10 0,0-3-7 16,-2-6-11-16,0 0-7 0,0 0-9 16,0-34-7-16,-2 15-10 0,-6-6-3 0,-1-1 2 15,-5-4 2-15,-4 5 5 0,-2 3 6 16,-4 3 1-16,-1 3 0 0,-1 7 4 15,-2 3 3-15,4 6 3 0,-4 3 4 0,3 2 1 16,1 2 2-16,3 5-2 0,4 0-3 16,4 2 0-16,7 2 1 0,2-1-2 15,6 3 0-15,4-5-1 0,9 2-12 16,4-6-26-16,4-1-39 0,5-6-36 0,4-2-38 16,5-6-45-16,2-3-18 0,5-7-512 15,-2 0 246-15,-1-8 161 0</inkml:trace>
  <inkml:trace contextRef="#ctx0" brushRef="#br0" timeOffset="78642.1535">12596 4836 135 0,'21'-14'143'0,"-6"3"10"16,-4 3 7-16,-3 2 5 0,0 1-10 0,-4 4-13 15,0-1-12-15,-4 2 2 0,12 8 0 16,-10 1-4-16,2 7-2 0,0 0-20 0,0 7-7 16,0 2-8-16,2 3-9 0,-1 3-7 15,-1 8-5-15,-2-3-8 0,3 1-5 16,-1-1-22-16,-2-5-27 0,2-2-37 15,0-3-58-15,1-1-47 0,-3-6-44 16,0-6-488-16,-2-1 226 0,-2-6 150 0</inkml:trace>
  <inkml:trace contextRef="#ctx0" brushRef="#br0" timeOffset="78863.9823">12459 4739 53 0,'-3'-5'247'0,"1"1"-3"0,2 4-15 16,0-8-22-16,0 8-25 0,5-8-15 16,3 5-13-16,2-1-10 0,7 0-16 0,9 0-10 15,3 1-11-15,0 0-10 0,3 0-9 16,3 1-9-16,3 0-10 0,-2 2-13 0,-3-2-30 16,1 0-32-16,-2 2-41 0,-3 0-41 15,-1 2-37-15,-4 0-23 0,-8 2-36 16,-1 2-427-16,-6-1 207 0,-5 3 138 15</inkml:trace>
  <inkml:trace contextRef="#ctx0" brushRef="#br0" timeOffset="79008.8288">12596 5265 6 0,'-4'19'171'16,"2"-1"0"-16,2-6 0 0,2 2-8 15,2-3-7-15,2-2-14 0,7 0-10 0,2-2-13 16,2-1-18-16,3-4-41 0,6-2-55 15,4-5-61-15,5-2-400 0,-1-6 155 0,3-2 102 16</inkml:trace>
  <inkml:trace contextRef="#ctx0" brushRef="#br0" timeOffset="79660.0198">13275 4926 125 0,'4'-4'227'15,"-4"4"-8"-15,2-4-10 0,-2 4-19 16,0 0-21-16,0 0-14 0,0 0-11 15,9 20-15-15,-9-10-8 0,3 8-12 0,-1 1-8 16,0 0-11-16,-2 2-10 0,2 0-7 16,0 0-8-16,-2-2-6 0,2-3-3 15,0-1-3-15,0-2-2 0,0-4 10 0,0 0 5 16,0-3-5-16,2-3-5 0,-4-3-9 16,15-10-3-16,-2-3-7 0,2-1-2 15,-1-1-7-15,2 0-1 0,-2 2-4 0,-1-1-5 16,0 3-3-16,-3 1-5 0,1 3-3 15,-1 1-4-15,-1 2 2 0,0 2-2 16,-1 4 1-16,0 4 2 0,3 4-2 0,-2 1 2 16,1 2-1-16,3 4 1 0,-3 0-4 15,5 2 6-15,-2-2-7 0,3 1 0 16,2-4 2-16,1-2 2 0,-2-6 1 0,2-5 0 16,1-2 3-16,8-8-4 0,-2-6 2 15,3-5 0-15,3-7 2 0,-4-1 2 16,-1-8 0-16,-1-3-1 0,4-16-2 0,-3-3-2 15,-10 6-1-15,-2 4 7 0,-5 4 5 16,-2 7 14-16,-2 4 12 0,0 6-2 16,-2 5-7-16,-2 3-6 0,0 7-6 15,-4 5 1-15,-2 7-4 0,4 0-3 0,-16 22 3 16,8 5-2-16,-2 9 1 0,-5 35-2 16,0 5 3-16,2 12 0 0,-1 6 3 0,2 6-9 15,4 0 4-15,2-2-2 0,4-4-3 16,0-5-1-16,6-8-3 0,4-15 3 15,-2-15-1-15,6-3 3 0,-4-13-10 0,4-4 2 16,1-10 1-16,0-5-4 0,0-9 2 16,-1-5 2-16,-2-5-5 0,2-9 1 15,-4-7 1-15,-6-8 0 0,-4-2-2 0,-4-9 6 16,-6 0 2-16,-2-4 4 0,-5 3 8 16,-2-3 2-16,0 7 8 0,1 5 9 15,6 3 6-15,-1 5-4 0,4 3-2 0,1 0-9 16,1 1-8-16,3 3-8 0,0 0-16 15,4 1-27-15,6-3-40 0,4-4-50 16,7-7-60-16,9 3-62 0,7-3-45 16,5-2-772-16,18-4 360 0,-15 8 236 0</inkml:trace>
  <inkml:trace contextRef="#ctx0" brushRef="#br0" timeOffset="79779.879">14499 5004 174 0,'12'-1'211'15,"-1"-1"-3"-15,-2-1 20 0,-3 2 19 16,-6 1 12-16,10-2-10 0,-10 2-19 0,9-3-23 15,-5 2-27-15,-4 1-28 0,11-2-58 16,-7-2-88-16,5-2-123 0,-1-3-675 16,2-5 269-16,-2 1 178 0</inkml:trace>
  <inkml:trace contextRef="#ctx0" brushRef="#br0" timeOffset="80604.5987">15087 4453 15 0,'0'-3'209'0,"0"3"-21"0,0 0-14 16,0 0-20-16,-4 24-10 0,4-5-12 16,-2 2-11-16,2 6-8 0,-2 4-11 0,2 1-13 15,2 0-5-15,-2 3-9 0,2-1-7 16,0 2-7-16,-2-5-3 0,2-5-11 16,0-1 0-16,0-4-4 0,0-2 2 15,0-5 17-15,0-3 7 0,3-3-4 0,-3-6-10 16,-2-2-6-16,0 0-5 0,7-23-8 15,-3 5 0-15,-2-3-8 0,2-5-1 0,0-6-5 16,2-7-4-16,1 1-3 0,-1 0 1 16,1 4-9-16,-3 6 5 0,0 0-2 15,0 8-6-15,-2 1-1 0,0 3-5 16,3 7-1-16,-3 3 2 0,2 4-5 0,-4 2 8 16,13 13 0-16,-4 1 2 0,1 5-3 15,0 0 1-15,4 4 2 0,2 4 0 16,1-1-2-16,0-1 4 0,2-2-2 15,-3-6 2-15,0 0 5 0,0-2 5 0,-3-3-5 16,2-4 11-16,2-7 5 0,0-1 4 16,0-3 0-16,2-6-1 0,-2-1-1 0,2-8 0 15,3-3-5-15,-4-3-5 0,6-10-3 16,-3-3-2-16,0-1-3 0,-2 0 2 16,-5 8-2-16,2 1 3 0,-6 6 3 15,1 5-5-15,-3 0-3 0,1 6 2 0,-3 5-5 16,-2 5 5-16,3 4 9 0,-3 8 1 15,2 5 5-15,0 5 14 0,-2 5-5 0,4 4 4 16,-4 9 1-16,2 1-5 0,-2 5 2 16,2 8 0-16,-2-1-1 0,0 5-6 15,1-3-4-15,-3 2-1 0,2-1-2 0,-1-1-4 16,-1-7-17-16,-2-4-22 16,2-2-29-16,0-10-42 0,-2-1-49 0,2-3-54 15,-2-7-64-15,0-5-673 0,0-7 317 0,-2-3 209 16</inkml:trace>
  <inkml:trace contextRef="#ctx0" brushRef="#br0" timeOffset="80933.9994">16372 4334 1732 0,'11'-17'24'0,"-3"5"2"0,0 2 37 15,-3 3 30-15,1 3-11 0,-4 0-20 16,-2 4 3-16,0 0 14 0,8 18 4 0,-6-3 10 15,-2 6-2-15,2 5-4 16,-2 3-1-16,0-1 0 0,3 3-7 16,-3 1-2-16,2 1-6 0,5 2-9 0,-1 1-8 15,6-3 0-15,6-2-3 0,9 3-4 0,5-3-2 16,8-5-3-16,21 7-6 0,9-10 12 16,7-4-9-16,2-4-2 0,2-3-3 0,-11-5 0 15,-11-3-11-15,0 0 6 0,-9-3-3 16,-4 1 2-16,-6 0 1 0,-6-2 9 15,-2 2-7-15,-4 0 16 0,-8-2 1 16,2 2-2-16,-3-2-5 0,-7 0-2 0,3 2-8 16,-4-2-30-16,-3-2-51 0,-8 2-79 15,4-4-90-15,-4 4-118 0,-14-6-780 16,1 3 380-16,-8-3 250 0</inkml:trace>
  <inkml:trace contextRef="#ctx0" brushRef="#br0" timeOffset="82254.867">4288 9044 40 0,'-7'-15'216'15,"1"4"-8"-15,2 3-8 0,2 1-12 0,-3 1-15 16,3 4-21-16,2 2-14 0,0 0-13 15,0 0-6-15,-4 27 6 0,6 1-3 16,-4 13-1-16,4 15-4 0,-4 25-7 16,2 3-14-16,0-1-6 0,-2-2-8 0,2-11-7 15,0-9-8-15,0-5-7 0,0 0-18 16,2-8-10-16,-2-7-17 0,2-2-21 0,-2-10-20 16,2-1-9-16,0-8 0 0,-2-7-11 15,3-7-9-15,-1-5-2 0,-2-1 7 16,0 0 2-16,-2-32 3 0,-1 4-2 0,1-9 3 15,2-7 3-15,2-9 4 0,-2-3 2 16,7 1 5-16,1 2 4 0,3 5 1 16,2 3 6-16,-1 8 0 0,2 7 1 0,2 3 2 15,1 8 9-15,4 7 9 0,4 5 6 16,5 9 3-16,2 3 7 0,4 7 2 16,9 9 3-16,14 11-2 0,-2 4 2 15,2 1-6-15,-2-3 3 0,-2-2-1 0,-8-5 2 16,-5-4 11-16,-4-4 4 0,-6-6 6 15,-1 1 10-15,-3-6 14 0,-4 1 24 0,-3-7 14 16,-3-4-3-16,2-7-3 0,-4-4-2 16,0-6-4-1,0-7-8-15,-3-8-10 0,0-12-8 0,0-5-7 0,-1-22-11 16,-2-4 0-16,0-3-10 0,-2 6-10 0,-4 12-8 16,0 10-13-16,0 11-16 0,-4 5-18 15,2 5-27-15,-2 2-36 0,3 9-47 0,-3-1-33 16,4 5-16-16,-2 7-17 0,2 0-17 15,0 6-574-15,5 3 270 0,-9 0 178 0</inkml:trace>
  <inkml:trace contextRef="#ctx0" brushRef="#br0" timeOffset="82447.0539">5613 8913 101 0,'9'11'146'0,"-1"-1"17"0,0 7 15 0,0 4 2 15,2 4-3-15,0 7 1 0,0 5-9 16,1 7-10-16,-3 1-10 0,3 7-8 15,2-3-15-15,-5 5-13 0,0-1-9 0,4-2-10 16,-2 0-11-16,-2-3-8 0,0-8-6 16,-1-1-7-16,0-3-5 0,-1-7-33 0,-4 1-35 15,0-5-48-15,0 0-54 0,-2-5-47 16,-2-3-51-16,-2-4-467 0,0-5 230 16,0-2 152-16</inkml:trace>
  <inkml:trace contextRef="#ctx0" brushRef="#br0" timeOffset="82691.1961">6019 9382 134 0,'0'0'205'0,"0"0"-18"0,7-2-3 16,-7 2-1-16,0 0-2 0,12 6-7 15,-6-3-8-15,4 1-5 0,0 0-6 16,4 2-7-16,4-2-9 0,-2-1-7 0,3 0-12 15,5 0-11-15,-3-1-9 0,2-2-13 16,0 0-6-16,1 0-9 0,-4 0-5 16,0 0-14-16,-1 0-32 0,-4-2-41 15,-2 0-63-15,-1 1-67 0,-4-2-67 0,-3 1-596 16,0-1 277-16,-5 3 182 0</inkml:trace>
  <inkml:trace contextRef="#ctx0" brushRef="#br0" timeOffset="83070.9804">5698 9701 13 0,'-9'5'194'0,"3"-4"-11"0,-1 4-2 0,3-4-8 16,0 4-8-16,4-5-11 0,-8 3-16 0,8-3-3 15,0 0 6-15,0 0-1 0,0 0 4 16,29-6-13-16,-3 1 1 0,1-5-6 16,11-2-15-16,8-1-9 0,4-2-10 15,-2-1-8-15,3 1-13 0,-2 2-4 0,-3 0-8 16,-8 2-4-16,1-1-4 0,-6 3-7 15,-5 1-6-15,-3 2-2 0,-4 0 0 16,-1 1-6-16,-4 1-2 0,-1 0-4 16,0 0-6-16,-4 2-23 0,-3-1-31 0,0 0-42 15,-4 1-33-15,-4 2-37 0,7-3-42 16,-7 3-46-16,3-6-544 0,-1 3 265 0,-2 3 176 16</inkml:trace>
  <inkml:trace contextRef="#ctx0" brushRef="#br0" timeOffset="83522.6459">6407 8879 269 0,'0'-5'261'15,"-2"-1"-25"-15,2 6-24 0,0 0-2 0,0 0-1 16,2 19-2-16,2 1-14 0,0 9-6 15,0 7-9-15,3 5-19 0,-1 6-7 16,2 6-14-16,1 1-13 0,0 1-14 16,1-2-4-16,-2-2-17 0,-2-3-1 0,4-8-16 15,-4-4-7-15,-2-1 4 0,0-8-14 16,0-2 1-16,1-7 2 0,-3-5-7 0,-2-3 4 16,-2-6-15-16,2-4-3 0,-15-14 0 15,4-3-6-15,-4-10-2 0,1-16-10 16,-8-20-3-16,1-8 0 0,2-5-8 15,4 0 0-15,5 2-5 0,4 15 0 0,6 7-1 16,2 10-5-16,4 5 1 0,4 0 2 16,3 5-4-16,4 3 0 0,2 3 0 0,3 5 1 15,-4 5-3-15,4 3-2 0,-3 5 6 16,-1 5 4-16,-2 1-5 0,-2 5-2 16,-1 5 6-16,-2 4 0 0,-7 1 0 15,-2 6-1-15,-6 6 0 0,-7 5 3 16,-6 1-3-16,-6 8-8 0,-5-2-30 0,-2-1-37 15,4-2-51-15,0-3-63 0,5-6-59 0,6-5-63 16,2-2-670-16,7-6 334 0,6-3 219 16</inkml:trace>
  <inkml:trace contextRef="#ctx0" brushRef="#br0" timeOffset="83729.1376">6894 9353 62 0,'10'6'327'0,"-2"-2"2"0,-1-2-11 15,-3 0-16-15,-4-2-34 16,13-4-22-16,-7-4-26 0,9-1-25 0,7-6-19 16,11-9-17-16,17-12-15 0,12 2-18 0,3-4-13 15,2 0-14-15,-2 1-29 0,-5-5-40 16,-4 7-40-16,-11 4-39 0,-11 3-42 16,-3 3-31-16,-7 2-33 0,-4 2-25 15,-4 3-23-15,-4 2-26 0,-5 0-501 0,-5 3 248 16,-2 0 164-16</inkml:trace>
  <inkml:trace contextRef="#ctx0" brushRef="#br0" timeOffset="84049.8661">7537 8681 527 0,'-9'-19'-20'0,"1"3"21"16,4 3 19-16,0 2 17 0,2-1 13 15,0 3 5-15,4-1 3 0,-2 2 10 0,4-1 14 16,0 2 7-16,0-1 0 0,0 0 7 16,1 3-2-16,1-3 1 0,2 2-4 15,-1 2-2-15,-1-2-1 0,5 3-2 16,-1-1-4-16,0 2-3 0,6 1 1 0,-4-1-2 15,7 2-4-15,-1-3-2 0,-2 2-1 16,2 1-8-16,-2-2-5 0,-1 2-3 0,-2-3 2 16,-1 3 6-16,-1-1 4 0,-1 1 6 15,-1-1 7-15,0 1 8 0,-3-5-2 16,-2 2-13-16,-2-1-4 0,0-2-6 16,-4-1-17-16,-2-1 1 0,0-1-4 15,-2 2-8-15,-1 1-3 0,0 0 0 0,1-1-9 16,-2 4 0-16,2-3-7 0,-1 2-3 15,1 0-11-15,0 0-17 0,-3 4-26 0,0-2-31 16,1 1-39-16,-2 1-40 0,-2 1-41 16,0 1-35-16,0 2-35 0,-3-2-543 15,-2 0 273-15,0 2 181 0</inkml:trace>
  <inkml:trace contextRef="#ctx0" brushRef="#br0" timeOffset="84538.9454">6931 9188 10 0,'-2'5'179'15,"2"-1"-5"-15,0 2 1 0,0-6 5 16,9 2 4-16,-9-2-4 0,17-8-7 0,-3 0-6 15,8-7-4-15,1-4-9 0,7-11-12 16,16-10-7-16,3-8-2 0,-1-6-12 16,3-3-8-16,11-18-1 0,-5-6-8 15,-2-10-7-15,-7-10-6 0,-3-11-8 0,-7-8-12 16,-4-8-3-16,-6-5-8 0,-14-1-9 16,-9 1-4-16,-12-3-8 0,-16-4-3 15,-15-5-8-15,-13 2 0 0,-27-26-4 0,-2 5-3 16,11 34-2-16,-17-20-2 0,10 27-6 15,-5 8-1-15,-20-25 1 0,14 34-5 16,-7 2 0-16,-3 4-1 0,-2 4 1 0,2 5 0 16,6 9 3-16,4 7-1 0,6 4 7 15,9 8 1-15,17 17 5 0,7 3 1 16,7 11 1-16,13 8 1 0,6 5-8 0,5 4-4 16,0 1 0-16,2 1-6 0,3 1-9 15,0 3-6-15,6 2-11 0,0 2-13 16,2 3-20-16,4 2-12 0,0 0-20 0,-4-3-18 15,4 3-19-15,0 0-30 0,0 0-15 16,6 17-16-16,-2-11-7 0,-2 1-8 16,2 1-8-16,0 1-486 0,3-1 235 0,-2 2 155 15</inkml:trace>
  <inkml:trace contextRef="#ctx0" brushRef="#br0" timeOffset="84976.9641">5985 5330 138 0,'4'-7'39'16,"-1"-2"18"-16,-1 2 25 0,0-2 10 15,0 1 17-15,0 0 4 0,-2 3 17 0,0-1 0 16,0 0-1-16,0 6-13 0,0-9-8 16,0 5-15-16,0 4-13 0,0 0-7 0,0 0-7 15,-8 19-4-15,5-2-3 0,-3 8-4 16,0 5 6-16,-2 5-4 0,-6 9-3 16,4-6-5-16,0 5-2 0,-1-5-2 15,2-1-5-15,1-5-2 0,0 0-2 16,-1-5 4-16,3-4 6 0,0-6 12 0,-1 0 30 15,2-4 16-15,-1-5-9 0,2-2-13 16,-4-6-6-16,8 0-11 0,-10-15-4 0,3-3-10 16,2-6-4-16,3-7-3 0,2-11-11 15,2-9-1-15,5-3-5 0,0-1-6 16,3 2 1-16,2 3-4 0,6 3-4 16,-2 3 1-16,3 3-1 0,3 2-5 0,-4 10 0 15,4 3-5-15,1 3 6 0,3 4-10 16,2 5 2-16,-2 7 0 0,6 1-1 0,3 8 0 15,3 4 2-15,1 3-4 0,6 8 3 16,-1 4 0-16,12 12-2 0,-3 3 9 0,-11-3-7 16,-6-3 0-16,-5 0 2 0,1 1-1 15,-6-1-1-15,-5-6-2 0,0 0 3 16,-4 1 0-16,-3-6-7 0,0 0-28 16,-4 0-43-16,0-2-48 0,-1 2-60 0,0-4-52 15,-3 2-660-15,0-1 304 0,1 0 201 16</inkml:trace>
  <inkml:trace contextRef="#ctx0" brushRef="#br0" timeOffset="86204.6605">5833 7585 89 0,'-13'-22'205'0,"1"1"-8"0,-3 6-9 0,-2 1-15 15,2 3-17-15,1 3-17 0,-4 4-17 16,-1 0-13-16,-2 8-10 0,-4 2-13 16,-1 9-10-16,-1 2-8 0,1 8-7 15,1 4-4-15,2 5-7 0,8-3-2 0,4 0-9 16,3 0-4-16,6-4-4 0,2-5-3 15,0 0-2-15,6-5-2 0,0-3-1 16,3-3-3-16,2-8-3 0,1-3 0 0,3-6 0 16,2-2-2-16,2-4 2 0,-2-5-6 15,-2-4 0-15,-1 0 2 0,2 0-3 16,-6-2-2-16,0 2 2 0,-1 2 2 0,-3 1 2 16,3 5-6-16,-5-1-1 0,2 4-6 15,-1 1-3-15,-1 5-1 0,0-1 2 0,4 4 0 16,-8 1 1-16,16 3 0 0,-6 3 2 15,4-2 0-15,2 2 0 0,1-1 0 16,1-1 1-16,0-3 1 0,0-1 2 16,2-3 1-16,3-2 0 0,-2-7-2 0,0 0 6 15,-3-3 0-15,0-2 7 0,-3 0 2 16,-2 0 3-16,-3-2 7 0,-1 4 7 0,-1-1 6 16,-2 3 7-16,-2 1 1 0,1 3-3 15,0-1-7-15,-1 4-13 0,0 3-4 16,-2 1-1-16,-2 2-3 0,6 14 0 15,-2 0-2-15,0 6 0 0,3 5 0 0,4 7-2 16,-3 6-1-16,3 6-2 0,-1 2 0 16,3 1 0-16,-2-3-1 0,-3-6-1 0,0-5 3 15,-2-1 2-15,1-7-1 0,-4-4 7 16,1-3 18-16,-4-8-3 0,-4-2-3 16,-1-6-2-16,-6-4-2 0,1-4-2 15,2-9-5-15,-6-3-3 0,4-16-5 16,2-2-2-16,1-2-4 0,5-4-4 0,4 2-3 15,3 1-4-15,3-2-3 0,2 5 0 16,4 4-1-16,0 1 2 0,3 7-2 0,-2 2-1 16,0 6-1-16,1 1-1 0,0 7 0 15,-4 1 0-15,0 6 2 0,0 2 2 16,-4 6 4-16,0 1-2 0,-6 7 5 0,-2 1-2 16,-2 2 0-16,-6 4 3 0,-2 2-5 15,-4-2-19-15,0-3-33 0,-1 1-36 16,0-4-32-16,4-4-33 0,1-3-28 0,2-3-24 15,4-6 0-15,4 0 6 0,0 0 12 16,4-23 13-16,4 4 14 0,2-2 16 16,5-5 14-16,0-1 15 0,2 0 20 15,0 0 26-15,0 2 23 0,-4 6 22 0,-1 2 20 16,-1 2 13-16,-2 4 5 0,-1 0-2 16,0 3 9-16,0 4 22 0,2 4 13 0,-10 0 13 15,16 10 3-15,-8-1 11 0,3 4 5 16,2 7 2-16,-2 2 8 0,1 9-6 15,-1-1-8-15,0 1-5 0,-3-5-8 16,-2-1-3-16,0-2 1 0,3-1 10 0,-4-4 11 16,1-2 21-16,-2-6 22 0,-2 1 6 15,0-5-13-15,-2-5-8 0,0-1-20 0,0 0-3 16,-2-21-13-16,2 3-6 0,0 0-11 16,0-9-7-16,2-3-8 0,4-7-8 15,3 1-7-15,-1 1 0 0,3-2-6 16,2 4-8-16,-3 5-1 0,0 5-5 0,2 2 1 15,-4 6-8-15,-2 1-4 0,5 6 0 16,-5 1 2-16,3 3 0 0,-3 7 3 16,-6-3-4-16,9 9 1 0,-7 2-10 0,-4 2-18 15,0-1-26-15,-7 4-35 0,0 0-37 0,-1-1-37 16,1-1-42-16,-3-3-44 16,1-3-635-16,0-4 299 0,3-4 197 0</inkml:trace>
  <inkml:trace contextRef="#ctx0" brushRef="#br0" timeOffset="86692.7274">6563 6663 51 0,'0'-9'126'0,"0"3"-13"0,0 5-10 16,0 1 11-16,0 0 3 0,6 20 6 16,-4-5 1-16,3 10-4 0,0 2-9 0,-1 9-9 15,0 4-11-15,2 3-1 16,0 4-14-16,3 2-6 0,-3-7-1 0,3 3-14 15,-1-6 0-15,1-3-11 0,-1-4-1 16,-2-5-3-16,0-5-6 0,2 2 1 0,-2-7 0 16,0-3-5-16,0-3-2 0,0-6-1 15,3-1-2-15,0-2-6 0,-1-4-2 16,-8 2-3-16,17-6 1 0,-9 1-3 16,3-1-2-16,-2-2 1 0,-1 2-2 0,0 3-5 15,-2-2 1-15,1-1-4 0,2 3 1 16,-5 1-4-16,4 1 0 0,-8 1 3 15,13 6-2-15,-5-3-1 0,-2 5 1 16,3-3 3-16,0 4-3 0,-1 0 2 16,-2-2 0-16,0-1 1 0,1 0-2 0,-2 0 8 15,1-1 3-15,0-3 11 0,0 2 16 0,-1-2 7 16,-5-2-1-16,12-6-5 0,-5 0-4 16,1-1-1-16,1-2-6 0,-1-1-7 15,0 1 0-15,2-3-2 0,0 2-5 16,-4 2-1-16,0 1-3 0,3 0-4 0,-3 1 1 15,5 1-3-15,-3 2 0 0,3-1-1 16,1 4 0-16,-1 0 0 0,4 1 1 16,-1 4-8-16,2-1-17 0,0 0-27 0,-1 0-29 15,3 2-29-15,-4-2-38 0,3 2-33 16,-4-1-513-16,-1 0 235 16,-1 2 155-16</inkml:trace>
  <inkml:trace contextRef="#ctx0" brushRef="#br0" timeOffset="86984.866">5636 8178 101 0,'-6'4'205'0,"10"-6"2"0,-4 2-2 0,44-17-8 16,3 0-9-16,29-11-12 0,30-11-5 15,6-4-4-15,4 0-1 0,3-3 0 16,2-2-6-16,-2-2-11 0,1 0-2 0,3 4 4 15,-4 0-15-15,-6 5-2 0,-6 3-8 16,-27 7-10-16,-6 6-4 0,-16 4-5 16,-16 4-6-16,-9 4-2 0,-1 1-2 0,-6 3-7 15,-3 1-11-15,-2 1-6 0,-4 0-5 16,-3 1-12-16,0 0-17 0,-6 1-35 16,0 0-46-16,-1 2-43 0,-3-1-50 0,-4-1-56 15,0 5-49-15,4-6-53 0,-4 6-730 16,-6-3 348-16,6 3 229 0</inkml:trace>
  <inkml:trace contextRef="#ctx0" brushRef="#br0" timeOffset="87600.1403">8030 6924 143 0,'-17'6'161'0,"11"0"-12"16,4 1-14-16,-2 3-13 0,2 1-15 16,0 3-8-16,4-1-13 0,0 2-1 0,2 1-8 15,0-2-9-15,2 0-6 0,0-3-7 16,1 2-5-16,-3-5 15 0,3 0 21 16,-5-2 13-16,-2-2-9 0,0-4-6 0,0 0-10 15,0 0-4-15,-34-14-6 0,12 5-6 16,-3-1-3-16,2-1-3 0,0 2-8 0,3 0-8 15,4 2-3-15,3-2-9 16,2 0-7-16,7 2-6 0,8-2-8 16,7-4-6-16,8-3-8 0,9-1-4 0,10-6-1 15,-1-2-1-15,17-11-1 0,-9 4 3 0,-10 3 2 16,9-13 2-16,-10 5 8 0,-8 0 5 16,-5 1 15-16,-6 1 15 0,-6 2-3 15,-3 6 17-15,-2 0 2 0,-4 4 2 16,-2 2 6-16,-4 2-8 0,1 4-5 0,-1 3-9 15,-3 5-5-15,1 3-2 0,-1 7-2 16,3 2-2-16,0 9-2 0,0 2-2 0,4 9 0 16,2 5-1-16,4 9 1 0,2 12 1 15,2 2 1-15,9 18-1 0,3 2 1 16,-2-2-2-16,4 2-1 0,1-3-3 16,0 1-2-16,-2-3 0 0,-5 1 0 0,-4-12 1 15,-4-11-2-15,-4-4 3 0,-4-3 7 16,-2 0 15-16,-2-9 17 0,-4 1 5 0,-8-5 8 15,-4-1 5-15,-4-5 0 0,-1-9-5 16,-1-4-2-16,-3-3 0 0,6-4 1 16,-2-4-14-16,-1-3-1 0,4-3-11 15,4-3-1-15,1-2-18 0,4 0-24 0,4-3-18 16,3 3-39-16,2-2-35 0,4 0-36 16,2 1-49-16,4 0-39 0,0 1-32 15,6 2-28-15,-2 2-630 0,3 2 309 0,-1-1 204 16</inkml:trace>
  <inkml:trace contextRef="#ctx0" brushRef="#br0" timeOffset="87968.0944">8102 7917 94 0,'-8'4'126'16,"8"-4"-5"-16,-4 1 9 0,4-1 5 0,0 0 2 15,0 0 1-15,0 0-5 0,24-13-4 16,-10 8-5-16,2-3-13 0,5 0-4 16,3-1-12-16,-1-2-5 0,5 0-5 0,4-2-5 15,0 1-7-15,-1 2-6 0,-3-1 0 16,-4 4-4-16,0 0-4 0,-3-1-1 15,-4 2-3-15,0 1-3 0,-2-1-2 0,-2 2-5 16,-3 0-4-16,0 1-4 0,2-1-2 16,-4 2-6-16,0-2-1 0,1 2-6 15,-3-1-9-15,0 0-11 0,1 2-13 16,-3-3-19-16,-4 4-39 0,9-4-33 0,-7 0-30 16,-2 4-29-16,4-5-29 0,-4 5-469 15,0 0 224-15,0 0 148 0</inkml:trace>
  <inkml:trace contextRef="#ctx0" brushRef="#br0" timeOffset="88484.9684">8274 7874 22 0,'0'0'55'0,"0"0"0"0,0 0-5 16,-11 4 0-16,11-4-4 16,0 0-3-16,-6 3-8 0,6-3 2 15,-5 4-1-15,3-1-6 0,2-3-1 0,0 0-6 16,-4 6-2-16,4-6 0 0,-2 6-3 0,2-6-1 16,-4 6-4-16,4-6 2 0,-3 3-5 15,3-3 1-15,0 0-1 0,-2 6-2 16,2-6-3-16,0 0-2 0,-4 4 5 15,4-4-2-15,0 0-4 0,0 0 3 0,0 0-2 16,0 6 2-16,0-6 2 0,0 0-2 16,0 0-1-16,0 0 0 0,0 0 2 0,0 0-5 15,0 0 2-15,0 0 0 0,0 0-1 16,0 0-4-16,0 0-5 0,0 0-2 16,0 0-10-16,0 0-6 0,-2 5-8 15,2-5-6-15,0 0-5 0,0 0-7 0,0 0-119 16,0 0 58-16,0 0 38 0</inkml:trace>
  <inkml:trace contextRef="#ctx0" brushRef="#br0" timeOffset="89298.1375">8094 7942 22 0,'0'0'155'0,"0"0"-11"16,-6-4-12-16,6 4-11 0,0 0-10 0,0 0-4 16,0 0-7-16,-12 15 1 0,10-4-3 15,2 1-10-15,-2 5-6 0,0 0-11 16,2 1-3-16,0-2-10 0,0 3-6 0,2-3-4 15,0 1-4-15,0-6-1 0,3 1-9 16,-3-3 2-16,5-1-1 16,-3-4-6-16,2-4 0 0,-6 0-2 0,17-8 0 0,-8-2-8 15,-1-1 3-15,-2-1-6 0,3-1 7 16,-3 1 1-16,0-2-1 0,-2 3-1 16,1-2-3-16,1 5-2 0,-1-1-3 0,-1 0-4 15,-2 3 1-15,2 1-4 0,0 3-1 16,2 0 1-16,-6 2-1 0,14 4-2 15,-4 1 0-15,-2 1 3 0,3 0-1 0,-1 0 0 16,1 0 0-16,0-2-8 0,-1 0-27 16,-2 1-26-16,0-2-34 0,-2 0-68 15,-6-3-459-15,0 0 210 0,12-4 138 16</inkml:trace>
  <inkml:trace contextRef="#ctx0" brushRef="#br0" timeOffset="113461.0767">6967 9725 4 0,'0'0'11'16,"0"0"-1"-16,0 0-2 0,0 0-2 16,0 0 4-16,0 0-2 0,0 0-2 15,0 0 1-15,0 0-1 0,0 0 0 16,0 0-2-16,0 0 0 0,0 0 0 0,0 0 0 15,0 0-1-15,0 0 1 0,0 0-2 16,0 0 1-16,0 0 0 0,0 0 0 0,0 0-4 16,0 0 1-16,0 0 2 0,0 0-1 15,0 0-1-15,0 0-1 0,0 0 2 16,0 0-2-16,0 0 0 0,0 0-2 16,0 0-5-16,0 0-28 0,0 0 12 0,0 0 8 15</inkml:trace>
  <inkml:trace contextRef="#ctx0" brushRef="#br0" timeOffset="128820.0926">5187 12816 30 0,'0'0'41'0,"0"0"1"0,0 0-3 16,0 0 1-16,0 0 0 0,-8-2 2 0,8 2-6 16,0 0 7-16,0 0-5 0,0 0 5 15,0 0-1-15,0 0-4 0,0 0 2 16,0 0 3-16,-2-5-1 0,2 5 0 0,0 0-1 15,0 0-3-15,0 0 4 0,0 0 2 16,0 0 3-16,2-9-12 0,-2 9 5 16,4-11-5-16,0 3 0 0,1-7-3 0,1 1-3 15,-2-4-5-15,5-1 0 0,-5-5-7 16,5-3-7-16,-5-1 6 0,-2 0 7 16,0-8-1-16,-2 4 3 0,-4-6 1 15,-2 0 5-15,-3 2-3 0,-4 4 7 0,-4 1 8 16,-2 5-8-16,-4 2-5 0,-7 11-4 15,-1 5-3-15,-3 8 1 0,-17 10-4 0,-17 11 1 16,-1 7 0-16,-2 9-5 0,5 9 2 16,7-3 3-16,11 1-5 0,16-3-2 15,13-5-2-15,11-4 0 0,8-4 0 16,10 5-2-16,5-1 4 0,13 2-3 0,6-2 1 16,16 9 1-16,7-3-1 0,0 0 2 15,5-2 3-15,-5 3-1 0,-2-1 3 16,-5 2 0-16,-2-1 1 0,-11 0 3 0,-9-6 8 15,-7 4 11-15,-4 3 8 0,-8-4 3 16,-5 2-2-16,-4 3 3 0,-9-3-1 16,-3 3 5-16,-8-1 4 0,0 0-2 0,-6-4-2 15,-3-4-5-15,-3-1 3 0,-2-4-1 16,4-8-1-16,1-4 3 0,1-7-8 16,0-4-5-16,5-6-3 0,-3-4-2 0,6-5-10 15,0-4-3-15,6 0-5 16,1-3 1-16,5 1-4 0,1 2-8 0,3-1 3 15,-1 2-3-15,5 3 0 0,3 2-4 0,-1 2 1 16,5 1 0-16,3 4-1 0,3 0-1 16,-1 2 2-16,10 2-2 0,0 0-3 15,4-1-10-15,4 4-3 0,3-5-4 0,-1 1-1 16,5-2 4-16,1-4 0 0,2-2 0 16,0-1 1-16,-2-5 2 0,4-4 0 15,-2-4 1-15,-4-4 1 0,-1-3 3 16,-3-4-1-16,-3-4 0 0,-4-1 0 0,-4-5 1 15,-1 2 1-15,-4 1 0 0,-1-4 0 16,-4 11 1-16,-1 1 2 0,-3 6 4 16,-1 4 2-16,0 2 1 0,-2 4-5 15,1 3 0-15,-1 7-1 0,-1 5 2 0,-3 0 0 16,8 22 1-16,-2 0 0 0,0 10-3 0,2 9 4 16,4 6 2-16,-2 5-3 15,9 18 2-15,2 1 0 0,-2 1 3 0,3-2-1 16,-2-3 2-16,-2-11-3 0,-4-13 1 15,-1-1-5-15,-3-8 5 0,0-3 2 0,-4-6 7 16,0-3 12-16,-2-5 5 0,-4-3-6 16,0-7-4-16,-4-4-3 0,4-3-6 15,-17-10-3-15,4-4-1 0,3-6-5 16,-7-10-3-16,2-11-5 0,0-5-4 0,-1-24-5 16,2-1-1-16,8 9-1 0,4 8 1 15,2 6 2-15,2 5-2 0,2 1-1 0,0 4 0 16,2 9-1-16,2 3-1 0,-2 4 1 15,4 7 3-15,-2 5 2 0,3 7 0 16,0 4 3-16,2 5 3 0,-3 4-1 16,0 4 2-16,0 3 2 0,-2 4 2 0,-4 1-1 15,-2-1-1-15,-4 4-1 0,-2 0-8 16,-2 0-6-16,-1-3-10 0,0 0-12 16,1-5-16-16,-2-2-19 0,1-2-17 15,3-4-16-15,0-1-18 0,0-2-18 0,-1-4-11 16,5-2 0-16,0 0 3 0,3-17 7 15,1 8 8-15,4-3 10 0,3-1 17 16,-1 1 8-16,1 0 12 0,4 3 7 0,-3 1 7 16,4 0 8-16,-2 1 8 0,3 4 9 0,-2-3 11 15,2 2 14-15,1-2 6 0,0 2 9 16,-1 0 9-16,2-1 9 0,4-3 9 16,1-1 7-16,1-3 1 0,2-5 3 15,0 0 7-15,-1-4 7 0,-2-1 2 0,-1-2 8 16,-4-1 4-16,-2 3 11 0,-5-1 8 15,-3 2 5-15,-5 1 12 0,-1 2 0 0,-3 3-7 16,-5 2-6-16,-4 1-7 0,1 3-8 16,-2 5-7-16,-3 4-5 0,-2 6-6 15,0 1-5-15,1 6-6 0,-2 4-3 16,6 2-4-16,0 4-5 0,6 0 0 16,1-2-2-16,3 0-4 0,5 2-3 15,1-2 1-15,4-1-4 0,5-2-2 0,0-3-3 16,6-3-4-16,1-3 0 0,0-3-2 15,2-4-2-15,5-6 2 0,-1-2-2 0,2-5 0 16,-1-5 0-16,-1-1 0 0,0-4-1 16,-4 1 2-16,0-4-3 0,-5 2-1 0,-2-3 2 15,-4 4 0-15,-3 2 2 0,-2-2 5 16,-4 7 5-16,1-1 1 0,-5 4-1 16,0 2-1-16,-5 1-2 0,-1 4-2 0,0 4 0 15,6 0-1-15,-14 10-1 0,7-1 0 16,0 4 0-16,1 2 0 0,4 3-1 15,0-1-1-15,4 2-2 0,0 0 4 0,4 2-2 16,3-2-4-16,2 0-3 0,-1-2-18 16,5-1-20-16,2-4-22 0,2-2-25 15,3-2-16-15,-4-3-14 0,4-5-9 0,-2-1-2 16,2-3-11-16,-1-6-4 0,3-1 2 16,-4-3 10-16,6-5 15 0,-9 5 8 15,1-9 21-15,-2 5 25 0,-4 1 24 16,-1 0 25-16,-2 1 24 0,-3 5 18 0,-2 0 11 15,-2 3 10-15,0 1 7 0,0 3-2 16,-2 4-3-16,0 0-1 0,0 0-4 0,0 0-5 16,0 0 0-16,-6 25-5 0,8-14-5 15,0 3-1-15,0-1-4 0,2 2 1 16,3-2-6-16,-1 1-1 0,2-5-3 16,1 0 1-16,0-3-2 0,3-3-2 0,-2-6-2 15,4 0-1-15,0-8-1 0,1-3-4 16,0-3 2-16,0-6 0 0,-1-4-2 15,2-2 3-15,-6-2-2 0,-2-6 6 0,-1-5 7 16,-1 0 1-16,-4-2 2 0,-2-1 6 16,0 2 13-16,-2 4 12 0,-2 3 20 15,0 7 9-15,-1 2-1 0,3 7-8 0,-2 4-8 16,0 7-8-16,0 4-6 0,4 5-3 16,0 0-5-16,-8 31-1 0,6-6-3 0,0 4-2 15,2 3-6-15,2 0 1 0,-2 6 0 16,4-1-6-16,0-1-2 0,2-2 0 15,-2-7-2-15,0-1-2 0,0-4 5 16,1-2-2-16,1-3 3 0,-1-4 4 16,1-2-1-16,0-7 0 0,1-2-4 0,-7-2-1 15,20-14-4-15,-6 4-2 0,2-3 0 16,-1-2-4-16,2 0-1 0,0 2-3 0,-2 1-1 16,2 0-3-16,-3 2-1 0,2 3 4 15,0 3-4-15,1 3 2 0,0-2-3 16,2 6 2-16,1 0 3 0,-2 1 1 0,1 0 6 15,3 0 2-15,-4 2 7 0,4-3 0 16,-3-1-3-16,0 2-2 0,0-2-2 16,0-2 1-16,0 0-1 0,0-4-19 0,0-2-37 15,0-4-47-15,-2-2-51 0,4-4-54 16,3-5-46-16,-1-2-607 0,0-3 287 16,0-6 190-16</inkml:trace>
  <inkml:trace contextRef="#ctx0" brushRef="#br0" timeOffset="129874.997">9490 11543 14 0,'-4'-4'216'0,"4"4"-13"0,-6 14-4 0,6 2-8 16,0 7-15-16,4 15-4 0,2 10-7 16,6 5-13-16,2 23-12 0,5 2-11 15,0 1-13-15,2 4-11 0,1-2-8 0,0 3-8 16,4-2-10-16,-5-4-5 0,3-3-22 16,-6-4-30-16,0-17-30 0,-6-8-31 15,-1-7-26-15,-5-5-19 0,1-6-22 16,-3 0-20-16,-4-9-21 0,-4-1-20 0,-5-8-394 15,0-4 191-15,-1-6 125 0</inkml:trace>
  <inkml:trace contextRef="#ctx0" brushRef="#br0" timeOffset="130188.158">9588 12645 664 0,'-15'-34'-26'0,"4"1"21"0,5 5 9 15,2-1 18-15,2 5 2 16,4-1 6-16,2-2 7 0,0 3-1 0,5 0 5 16,1 4 9-16,3-1 3 0,0 4-3 0,3 3 0 15,4 4 11-15,-1 7-4 0,0 1 4 16,2 4-1-16,3 4 1 0,1 4 0 15,0 3-1-15,5 5-4 0,-3 1 0 16,3 0-6-16,2-1-6 0,-3-1 7 0,-1-2 0 16,4-2 2-16,-7-3-1 0,3-2 3 15,-3-3-2-15,0-5 3 0,3-2 7 0,-1-3 3 16,1-5 3-16,-3-1 0 0,-3-3 1 16,-4-3 4-16,0 1 1 0,-6-5-8 15,-3-1-3-15,-7 3-6 0,-4-6-7 16,-7 4-4-16,-9-3-8 0,-6 3-2 0,-14 2-8 15,-1 5 1-15,-3 4-2 0,0 6-5 16,-1-1-5-16,6 1-16 0,3 4-19 16,2-2-34-16,6 4-38 0,5 1-31 0,5 0-21 15,2 1-29-15,8-1-24 0,6 0-563 16,0-3 257-16,0 0 170 0</inkml:trace>
  <inkml:trace contextRef="#ctx0" brushRef="#br0" timeOffset="130556.9462">10606 11630 4 0,'0'-10'203'0,"5"-1"-21"16,1-5-16-16,8-1-11 0,8-1-18 16,5-3-13-16,9-4-8 0,4-2-13 15,19-4-11-15,-9 5-8 0,-8 7-13 16,5 0-6-16,-5 0-20 0,-3 1-23 0,-5 8-24 15,-2-2-24-15,-9 2-18 0,-3 4-10 16,-6 3-4-16,-3-2-2 0,-8 5 5 16,-3 0 2-16,0 0 8 0,0 0 2 15,-24 11 16-15,10-3 10 0,-2 0 23 0,-3 2 7 16,0 2 26-16,0 3 2 0,3 3 5 16,2 2 5-16,0 7 4 0,3 3 4 0,3 2 5 15,1 3-2-15,5 3 4 0,4 3-2 16,0 4-4-16,3 4-3 0,5 3-6 15,-1-1-6-15,1-2-2 0,3 1-3 16,0 0-7-16,-3-3-17 0,5-3-22 0,-2 0-28 16,-3-9-34-16,1-1-30 0,-1-5-29 15,-1-4-38-15,2-4-345 0,-1-3 174 16,0-7 114-16</inkml:trace>
  <inkml:trace contextRef="#ctx0" brushRef="#br0" timeOffset="131292.0841">11540 12098 72 0,'14'-17'184'0,"-1"-2"-22"0,-2 2-3 15,-3-2-7-15,0 2-6 0,-1-1-10 0,-3-1-8 16,0 0-6-16,-2 0-5 0,-2 3-7 16,-2-4-9-16,-4 3-4 0,-3 2-7 15,1 2-8-15,-4 1-9 0,-2 4-3 0,0 5-10 16,-1 3-5-16,-2 3-4 0,0 5-4 15,1 5-4-15,0 1-4 0,2 5 1 0,3 2-7 16,0-1-1-16,5 2-5 0,4-1 0 16,2-1-2-16,0 0-4 0,4-1 0 15,4 4-4-15,4-6 0 0,0 2-4 16,0-6-8-16,4-1-17 0,-2-4-24 0,3 1-26 16,3-6-19-16,-2 0-27 0,2-6-18 15,-2 0-18-15,6-6-3 0,-3-1-2 16,-3-4 7-16,4 1 13 0,-3-4 13 0,2-4 12 15,-4 2 12-15,-1 2 24 0,-2-3 21 16,-2 1 29-16,2 3 23 0,-4 1 17 16,0 0 9-16,-1 4-2 0,1 0-1 0,-1 1 16 15,4 3-2-15,-1-1 6 0,-1 4 1 16,2 2-2-16,-3 2 0 0,3 5 1 16,-3-2 4-16,1 5 4 0,-2 1 3 15,-3 1 5-15,0 1 2 0,-4 1 3 0,0-3 9 16,0 2 3-16,-2-3 3 0,2-1-2 15,0-2-7-15,-2-5-10 0,0 0-12 16,0 0-1-16,12-12-9 0,-6 0-2 0,2-1-3 16,3 0-6-16,-1 0-4 0,1-1-4 15,-2 3-2-15,1 1-2 0,-4 3-10 16,3 1 7-16,0 4-4 0,-3 1 1 0,-6 1-2 16,14 3-1-16,-5 1-4 0,2 0-5 15,-3 1-9-15,3 0 5 0,1-2 0 16,1-1-2-16,2-4 2 0,1-1 0 15,6-5 0-15,-1-4-1 0,-2-3 3 0,4-8-2 16,-1-1 2-16,-1-13 0 0,0-3 8 16,-2-1-1-16,-5-4 0 0,2-2 3 15,-6-2-1-15,-2-3-1 0,-1 4 2 0,-5 8 7 16,-2 2 19-16,-2 5 3 0,0 7 1 16,0 1-1-16,-3 8-8 0,1 4-3 15,-4 7 2-15,2 4-5 0,6 2 0 0,-14 20-3 16,8-2 0-16,2 7 1 0,0 7-2 15,4 1-6-15,2 9 3 0,2-2-19 0,0 2-36 16,6-5-42-16,-2 2-47 0,4-5-45 16,1-3-54-16,0-8-635 0,1-4 292 15,-3-6 194-15</inkml:trace>
  <inkml:trace contextRef="#ctx0" brushRef="#br0" timeOffset="131404.1457">12469 11481 147 0,'4'-30'144'0,"0"-1"-13"15,2 1-11-15,8-1-13 0,-2-3-22 0,9-9-60 16,9-15-84-16,4-9-179 0,-1-1 80 16,5-3 54-16</inkml:trace>
  <inkml:trace contextRef="#ctx0" brushRef="#br0" timeOffset="167890.8013">10475 2160 33 0,'-24'19'105'0,"6"-2"1"0,0 0-1 0,0 2-1 16,1-2 4-16,-3 7-3 0,2-1 0 15,-2 2-1-15,2-1-10 0,-2-2-4 16,5-1-3-16,3-2-6 0,2 1-6 16,-2-3-2-16,4-2 4 0,4 0-6 0,0 0 4 15,4-2 2-15,4-1 9 0,6-2 6 16,6-2 6-16,4-7-4 0,15-5-4 0,17-6-6 15,23-15-7-15,7-8-9 16,18-13-2-16,-1-3-14 0,7-3 3 0,2-1-3 16,-1-1-8-16,0 4-4 0,-6-2-5 15,-6 4-4-15,-16 12-2 0,-7 2-2 0,-5 4-4 16,-16 5-2-16,-9 6 0 0,-8 2-1 16,-4 4-3-16,-7 4 1 0,-1-1 0 0,-4 3-7 15,-5 1-3-15,0 3-20 16,-7 1-29-16,-2 2-31 0,-4 0-34 0,-4 11-42 15,-4 1-35-15,-7 2-39 0,-6 5-516 16,-5 5 251-16,-10 4 166 0</inkml:trace>
  <inkml:trace contextRef="#ctx0" brushRef="#br0" timeOffset="168180.4615">10502 2929 124 0,'-6'9'179'0,"6"-9"6"0,0 0 8 0,24-15 3 15,-4 2-6-15,16-9-11 0,23-17-12 16,10-3-5-16,17-8-23 0,9-12-5 16,1 5-4-16,1-2-7 0,1 1-10 15,-3 6-12-15,-4 0-7 0,-17 12-8 0,-6 2-6 16,-2 3-7-16,-5 4 0 0,-17 6-1 16,-8 5-3-16,-7 5 3 0,-1 2-2 0,-4 1-3 15,-6 3 0-15,-1 0 5 0,-1 2-7 16,-4-2-5-16,0 4-11 0,-3 0 2 15,2 0-8-15,-5 1-5 0,2-1-9 16,-1 2-18-16,-1 0-25 0,0-1-34 0,-1 0-43 16,-1-2-46-16,3 4-49 0,-7 2-45 15,6-6-50-15,-4 3-593 0,-2 3 298 16,0 0 195-16</inkml:trace>
  <inkml:trace contextRef="#ctx0" brushRef="#br0" timeOffset="172698.2414">11387 2277 30 0,'0'0'89'0,"0"0"-14"0,0 0-5 16,4-3-6-16,-4 3-7 0,0 0-6 15,0 0-3-15,0 0-7 0,0 0-1 16,0 0-5-16,0 0-1 0,9-1-4 15,-9 1 2-15,0 0-3 0,6-3-2 0,-6 3-2 16,0 0-6-16,0 0 2 0,11 0-3 16,-11 0-3-16,0 0-2 0,0 0-7 15,0 0-10-15,0 0-4 0,10 4-10 0,-10-1-19 16,0-3-21-16,6 9-195 0,-3-4 86 16,-3 3 56-16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2047.9375" units="1/cm"/>
          <inkml:channelProperty channel="Y" name="resolution" value="3276.6999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08-03T05:06:32.7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2275 3288 8 0,'-6'-6'172'0,"-1"2"-5"0,3-1-6 15,-2-1-12-15,1 0-12 0,1-3-14 0,0-1-9 16,2-1-16-16,4-4-6 0,4-3-13 16,3-1-9-16,4-2-7 0,7-4-6 0,2 5-6 15,-1 1-8-15,4 1-4 0,-2 5-5 16,-1 3-6-16,-1 6-3 0,-2 3-2 16,0 5-7-16,0 3 4 0,-2 7-2 15,-5 2-2-15,-3 9 0 0,-4 5 2 0,-5-1-5 16,-2 8 0-16,-8-1 1 0,-2 6-5 15,0-7 3-15,-4 1-2 0,4-3 1 16,-1-2-5-16,1-2 0 0,1-5-7 16,4-1 3-16,1-4 2 0,6-2-3 0,0-1 2 15,4-1 1-15,7 1-7 0,0-6 5 16,8 4 0-16,-1-3 1 0,4 1-1 16,1-3 0-16,-2 1 0 0,0-1-2 0,-1 1 1 15,-4 1-1-15,2-1 1 0,-4 3 0 16,-1 0 3-16,-2 0 1 0,-3 5-2 15,-4-3 9-15,-1 4 4 0,-6-2 3 16,-1 0 7-16,-7 4 3 0,-4-2-1 0,-7 2 1 16,-2 0 1-16,-4-3-6 0,-1-3 0 15,-1-2-4-15,-2-1-2 0,5-5-10 0,-3-3-16 16,2-2-24-16,4-4-10 0,-2-3-29 16,5-3-19-16,3-2-27 0,8-3-26 15,2-4-20-15,6-1-377 0,6-1 184 0,0-2 121 16</inkml:trace>
  <inkml:trace contextRef="#ctx0" brushRef="#br0" timeOffset="256.0284">2719 3371 25 0,'22'-1'72'16,"-5"1"-3"-16,1 1-5 0,4 4-5 0,1 3-8 15,0-1 0-15,0 4-5 0,1 0 1 16,-3 3-2-16,-2-1 2 0,-2 2 10 15,-2-3 6-15,-4-1 14 0,1-1 13 0,-4 1 12 16,-2-3 13-16,2-1 3 0,-6-3-3 16,0 1-8-16,0-2-10 0,-2-3-9 0,0 0-10 15,0 0-11-15,-4-17-5 0,6 6-10 16,0-7-9-16,4 1-16 0,0-4-15 16,3 0-25-16,4-2-26 0,-1 1-31 15,5 3-31-15,0-4-34 0,2 5-405 16,-2 3 183-16,4 2 122 0</inkml:trace>
  <inkml:trace contextRef="#ctx0" brushRef="#br0" timeOffset="660.1753">3545 3191 111 0,'-20'1'161'0,"-6"3"-21"16,-6 6-9-16,-5 5-19 0,-1 4-3 15,3 6-18-15,-1-1-5 0,4 7-10 16,4 0-7-16,9-5-7 0,7 1-14 0,3-2-1 16,7-6-5-16,4 0-5 0,9-4-2 15,3-2-5-15,8-6 0 0,-1-4-4 0,7-7-11 16,3-4 5-16,3-7 0 0,2-11 1 16,0-5-5-16,4-17-1 0,-6-6 1 15,-7-8 1-15,-3-6-3 0,-9-2-2 0,-7 4-2 16,-6 11 3-16,-2-2 14 0,-6 4 10 15,0 2 1-15,-5 5-6 0,-2 4 7 16,3 7-4-16,-3 7-2 0,5 5-5 16,-4 4-5-16,2 7-1 0,2 8-3 0,0 7 0 15,-1 8-3-15,0 8-2 0,1 6-1 16,4 9 3-16,2 4-5 0,2 4 2 0,4 10 0 16,2 3-2-16,7 20-1 0,4-9-2 15,4 0-4-15,2-1-14 0,3-4-21 16,-1-12-20-16,-3-6-22 0,2-4-27 15,2-1-24-15,-1-5-38 0,3-2-370 16,-5-11 181-16,1 0 120 0</inkml:trace>
  <inkml:trace contextRef="#ctx0" brushRef="#br0" timeOffset="982.2785">4329 3659 33 0,'12'-6'174'0,"-8"-1"-24"16,2-8-13-16,-2-4-9 0,5-5-8 16,0-13-6-16,-1-9-7 0,3-7-14 0,-1-23-8 15,-4-8-11-15,0-6-7 0,0-5-7 16,-2-2-5-16,-2 6-5 0,-2 3-6 0,0 17-5 16,-2 12 5-16,2 7-5 15,-2 10-3-15,0 6-1 0,2 6-12 0,-3 5 0 16,0 8 0-16,6 6-4 0,2 5-4 15,-1 7 3-15,6 11 0 0,0 9-3 16,8 12-1-16,-2 9 3 0,12 20-1 0,-3 4-1 16,1 4 0-16,-1 0-3 0,1 3-3 15,-2-5-11-15,0 1-19 0,-3-6-26 16,-1-8-20-16,-4-11-29 0,0-2-28 0,-4-6-34 16,-2-6-326-16,-1 2 165 0,-5-11 108 15</inkml:trace>
  <inkml:trace contextRef="#ctx0" brushRef="#br0" timeOffset="1649.7293">4368 3195 88 0,'11'-18'92'0,"4"1"-12"0,11-2-6 16,-2-1-6-16,6 1-5 0,0 5-9 15,1-1-6-15,-5 5-4 0,1 2-4 0,1 5-3 16,-4 3-2-16,0 3-2 0,2 7-4 15,-3-1-6-15,-1 5 2 0,-2 0-4 0,2 3 1 16,-1-3 3-16,-2-1-7 0,0-1 5 16,-2 0-6-16,2 0-2 0,0-5-5 15,-2-1 4-15,2-3-3 0,1-3 2 0,-2 0-4 16,1-3 3-16,0-5 3 0,-2 0-5 16,1-2-8-16,-2-5 9 0,-3 2 3 15,0-2 5-15,-3-1 3 0,-4 1 6 16,3 0 2-16,-3 0 6 0,-2 3 0 0,0 1-14 15,-1 1 9-15,1 1-5 0,-1 2-2 16,1 3 0-16,0-1-9 0,-4 5-1 16,0 0 1-16,16 9 4 0,-9-4-11 0,4 5 3 15,1-3-1-15,3 1-1 0,0-1-1 16,4 1 0-16,-1-2-2 0,4-4 0 16,1 0 2-16,1-4 1 0,4-2-2 15,-4-4-3-15,4-1 3 0,-1-5-2 0,-3-4-6 16,-3-2 5-16,-4 1 1 0,-2-1 6 15,-5-2-6-15,1 3-5 0,-6-1 3 16,-3 4 2-16,0 1 1 0,-4-1-1 0,-3 5 6 16,-1 1-7-16,-3 5 6 0,1 1 5 15,-1 2-3-15,9 2-6 0,-16 10 6 16,9 1-4-16,0 4 6 0,1 8 0 0,4 2 0 16,4 3 0-16,0 6-9 0,2 3 6 15,8 11 4-15,-2 0-3 0,3 2 1 16,5 20 0-16,4-4-1 0,-1-2-3 0,4 3 1 15,-4 2-24-15,1-3 3 0,-2-1 1 16,-4-13 12-16,-6-10 8 0,-4-8 15 16,-1-4 16-16,-3 0 15 0,-6-8 9 0,-3-1-5 15,-5-4 0-15,-6-4-4 0,0-9-7 16,-6-2-5-16,-3-9-6 0,-5-7-6 16,-2-8-6-16,3-9-8 0,-9-18-11 0,10-7-14 15,7 7-19-15,7-1-21 0,8-4-26 16,6-2-34-16,4-2-35 0,8-16-26 15,6 2-452-15,5 3 210 0,4 4 140 16</inkml:trace>
  <inkml:trace contextRef="#ctx0" brushRef="#br0" timeOffset="1831.0678">6028 2741 90 0,'12'0'125'0,"-12"0"-3"0,18-2-4 16,-8 1-11-16,0-4-13 0,3-2-7 16,-2 2-6-16,-3-2-11 0,-1 0-13 15,-3 1-39-15,-4 0-52 0,0 6-284 0,-15-4 108 16,3 7 71-16</inkml:trace>
  <inkml:trace contextRef="#ctx0" brushRef="#br0" timeOffset="2598.3194">6951 2273 85 0,'2'-16'129'15,"2"3"-8"-15,0 0-16 0,2 5-5 0,0-2-10 16,4 4-14-16,-2 3-14 0,0 1-5 16,3 2-4-16,0 7 0 0,1 3-11 15,-1 9 6-15,-1 6 1 0,-2 7 8 0,0 11-1 16,-6 2-2-16,-4 12-7 0,-8 22 1 15,2-2 0-15,-4 0-2 0,-3-4 11 16,-5-4 9-16,2-15 14 0,-2-9 0 0,0-2 2 16,-2-8 1-16,1-2 2 0,-1-6 3 15,6-8-6-15,-1-2-1 0,2-9-16 16,0-2-2-16,5-6-14 0,-1-6-5 0,0-1-7 16,5-4-8-16,0-4-5 0,6 0-6 15,0 1-5-15,2-1-1 0,2 0-3 16,0 0-6-16,3 2-2 0,2 3-3 0,-1 1 0 15,2 0 0-15,3 5-2 0,0-1 1 16,2 7 2-16,3-2-4 0,8 5 3 0,-1 3 0 16,3-2-2-16,2 3 0 0,1-7-2 15,7 4-3-15,0 0 0 0,-1-6 1 0,-3 0-2 16,2-4 3-16,1-2-1 0,-1-3 1 16,0-3 0-16,-4-5 3 0,-5-4 1 15,-1-1-3-15,-2-3-1 0,-8-4 3 16,1-3-2-16,-9 2-3 0,-1-5 4 0,-4 8 2 15,-1 1-1-15,0 5 4 0,-2 2 0 16,-2 2-2-16,2 3 2 0,-2 4-7 16,-3 5 0-16,3 3 0 0,2 2 3 0,0 0-1 15,-9 21-1-15,9-8 4 0,4 5-2 16,1-1 2-16,6 2 2 0,-1 1-2 0,4-2 5 16,2 0-2-16,3-4 4 0,0-1-2 15,0-3 4-15,1-2 0 0,0-5 4 16,-1-3 1-16,0-1 1 0,-2-5 7 0,-3-6-5 15,2-1 1-15,-6-6-3 0,-2-3 1 16,-5-3-2-16,-6 0-7 0,-3-2 0 16,-6-2-4-16,-8 5-7 0,2-1-12 0,-8 5-17 15,3 0-22-15,1 0-28 0,2 7-34 16,2 4-26-16,4 1-14 0,1 4-493 0,5 1 222 16,6-1 146-16</inkml:trace>
  <inkml:trace contextRef="#ctx0" brushRef="#br0" timeOffset="3018.2406">8062 2213 69 0,'4'-11'114'0,"2"-3"-10"0,0 3-15 15,6 1-9-15,-4 0-4 0,4-1-11 0,1 4-7 16,2 0 1-16,-2 2-7 0,-1 5-5 15,4 3-9-15,-4 2 7 0,2 6-9 16,2 7 7-16,-6 5 5 0,1 5 7 16,-3 5-3-16,-1 2-11 0,-5 6 9 0,0-1-7 15,-6 2 0-15,-1-2 4 0,-1 0-2 16,-5-2 4-16,1-4 11 0,-5-3 7 0,-2-3 7 16,0-1 10-16,0-10 2 0,-2-4-2 15,0-4-7-15,0-4-10 0,3-7-11 16,0-4-3-16,4-4-7 0,1-1-5 15,5-2-5-15,2-2-3 0,1-3-5 0,3 5-3 16,3-2-4-16,1 0-2 0,0 3-6 16,5 0-2-16,1 4 3 0,0 2-5 15,4 1-1-15,-2 5 1 0,5 5 0 0,2 1 0 16,2 1-3-16,3 5-8 0,0-2-20 16,6 4-17-16,0-1-15 0,1-1-18 15,6-5-23-15,-7-1-9 0,0-4-32 0,1-6-22 16,-2-1-11-16,4-11-390 0,-2-1 190 15,-1-11 126-15</inkml:trace>
  <inkml:trace contextRef="#ctx0" brushRef="#br0" timeOffset="3197.6972">8710 2232 692 0,'12'-51'6'16,"-6"9"44"-16,1 8 21 0,-5 5 23 15,2 6 14-15,-1 4 4 0,1 0 1 16,-2 4-9-16,0 3-8 0,0 3-9 0,0 5-2 16,-2 4 9-16,0 0 12 0,4 17 1 15,-1 0-5-15,-1 8-3 0,0 8-6 16,-2-1-8-16,2 14-8 0,0 5-4 0,-2 2-7 15,2 5-8-15,-2-1-7 0,0-2-17 16,-2 0-33-16,-2-2-33 16,0-3-46-16,-1 1-49 0,-3-5-72 0,-3 0-559 15,-2-3 258-15,1-12 170 0</inkml:trace>
  <inkml:trace contextRef="#ctx0" brushRef="#br0" timeOffset="3578.8596">4230 4467 95 0,'-61'19'265'0,"19"-2"-5"0,8-3-20 15,7-5-23-15,5-3-23 0,12-3-18 0,8-3-19 16,2 0-9-16,36-17-6 0,37-9-8 15,44-18-6-15,31-8-11 16,56-18-9-16,14-8-11 0,23-8-7 0,19 1-13 16,17-3-7-16,-1 2-7 0,3 8-6 15,11 4 3-15,-4 7-7 0,-11 8-3 0,-17 5-6 16,-18 6-2-16,-16 7-5 0,-57 9-3 16,-10 5-2-16,-16 2-3 0,-14 4-4 0,-36 4-2 15,-8 3 0-15,-24 6 0 0,-13-3-3 16,-7 4-2-16,-9 3 0 0,-2-2 0 15,-4 3-3-15,-2-2-3 0,-3 2-12 0,-3 0-25 16,-2 2-40-16,-2-2-43 16,-4 3-52-16,1 2-37 0,-2 0-30 0,-3 4-11 15,-2 2-1-15,2 2-493 0,-2 2 249 0,0-3 164 16</inkml:trace>
  <inkml:trace contextRef="#ctx0" brushRef="#br0" timeOffset="3632.3508">8856 3363 1282 0,'2'7'-84'16,"0"-1"32"-16,0 2 22 0,0-3 12 15,0-2-1-15,-2-3-43 0,0 0-284 0,0 0 117 16,-17-15 78-16</inkml:trace>
  <inkml:trace contextRef="#ctx0" brushRef="#br0" timeOffset="5457.3511">15468 10363 10 0,'43'32'12'0,"-5"1"-3"0,13 7 0 16,3-2 1-16,5 2-4 0,-1-4 2 0,3-4-1 15,0-1-4-15,3-7-29 0,-7-6 9 16,-6-6 6-16</inkml:trace>
  <inkml:trace contextRef="#ctx0" brushRef="#br0" timeOffset="44160.1243">10206 2291 92 0,'-9'23'99'0,"3"2"-6"16,-2-6 0-16,1-1-12 0,3-2 1 16,-2-2-9-16,2 1-3 0,0-4 2 0,-1-1-6 15,1 1 3-15,-1-1-5 0,1-3 6 16,0 0 2-16,2-1-5 0,-4-3-3 0,6-3-7 16,-10-3-5-16,2-4-5 0,2-4-8 15,0-5-6-15,2-1-3 0,0-3-5 16,2-4 0-16,-1-1-11 0,3 1 7 15,0 4-3-15,3-5-12 0,-1 4 10 0,0 0-7 16,-2 3 7-16,2 1-2 0,2 4-6 16,-2-3 2-16,2 5-1 0,2 4-3 0,2 0-1 15,2 2 3-15,0 5-6 0,3 5 6 16,2-1-4-16,6 8 5 0,-2 1 2 16,6 4-1-16,1 2 0 0,-1 2-1 15,3 0 1-15,0 3-1 0,-4-2 3 16,2-3-4-16,-1 0 5 0,-3-3-1 0,-6-3-1 15,2-2 18-15,-2 1 26 0,-3-5 18 16,-2-3 0-16,2-4-2 0,-3-4-8 16,2-5-11-16,-2-4-3 0,2-7-5 0,-4-5-2 15,1-1-8-15,1-5-3 0,-1-1-5 16,0-2-2-16,-3-1-4 0,2 5-1 0,-4 2-4 16,2 0-6-16,-2 6-9 0,2-1-12 15,-2 4-16-15,0 4-23 0,-2-1-24 16,2 3-27-16,0 6-11 0,0 3-17 15,1 0-26-15,-5 4-30 0,0 0-396 0,15 9 198 16,-9-3 131-16</inkml:trace>
  <inkml:trace contextRef="#ctx0" brushRef="#br0" timeOffset="44863.8521">10896 2032 73 0,'8'16'119'0,"-8"-9"-6"15,3 2-4-15,-1 3-6 0,0 1-9 16,0 3-6-16,0-1 2 0,0 3-13 0,-2 1-3 16,3-1-7-16,-1 1-6 0,-2 0-9 15,2-1-6-15,0-1-3 0,0-2 0 16,-2-2-5-16,2 0-5 0,-2-3 1 15,2 1 2-15,-2-2 6 0,2-4 1 0,-2-5-6 16,0 0 0-16,0 0-7 0,0 0-3 16,0 0-2-16,-12-29-4 0,5 14-2 15,5-4-2-15,-2 0-6 0,-1 0-1 16,1-4 5-16,0 2-4 0,2-1 2 0,2 0-2 16,-2 1 1-16,4-2-5 0,0 1-4 15,4-3 5-15,1 2-3 0,1 0 0 0,5 2-4 16,-1 1-2-16,4 1 2 0,2 1 0 15,-1 3-3-15,1 1 3 0,2 5-2 16,2-2 1-16,-4 7 0 0,0 1-2 16,1 3 1-16,-5 3-1 0,2 0 0 0,-4 4 1 15,0 4-3-15,-5-3 3 0,0 4 1 16,-5 1-2-16,-2-1 2 0,0 1 2 16,-2 1-2-16,-2-1 2 0,-1 1 0 0,0-3 2 15,-1 0 3-15,2-1 2 0,0-1 6 16,0-1-2-16,2-2 2 0,-2 1-1 15,2-1-1-15,0 0 0 0,-1-3-4 0,3 3-1 16,0-6-2-16,3 7 0 0,1-2 0 16,0-4-1-16,6 4-1 0,0-2-4 0,6 2 6 15,0 1-4-15,1 0 0 0,3 0 0 16,-4 0-3-16,2 1 4 0,-4 1-5 16,3 2 5-16,-4-3-5 0,0 1 1 15,-3 2 2-15,-2-1 4 0,-2 0 2 0,-2-1 8 16,-4 2 8-16,-4-1 3 0,-4 1 6 15,-6-1 8-15,1 1 3 0,-6-2 7 16,0-1 0-16,-5-2 0 0,4-2-3 0,-4 0-4 16,-1-3-3-16,1 0-7 0,2-1-3 15,0-1-10-15,1-2-16 0,-1 0-21 16,2 0-29-16,2 1-32 0,2-1-29 16,1 2-46-16,0-2-34 0,2 0-467 0,1 2 222 15,-2-2 147-15</inkml:trace>
  <inkml:trace contextRef="#ctx0" brushRef="#br0" timeOffset="50749.5635">10978 4185 13 0,'0'0'85'0,"0"0"1"0,0 0 0 0,0 0-5 16,0 0 2-16,0 0-2 0,0 0 5 16,0 0-11-16,-2-7-3 0,0 2-9 0,2 5 1 15,-2-11-12-15,2 3 5 0,-2 0-3 16,-2 1-6-16,0 0 6 0,0-1-12 16,-2 0 4-16,-2 3-4 0,0-3-5 15,0 4-3-15,-5 3-6 0,-2 1-4 16,-4 5-1-16,-7 1-23 0,0 5 19 0,-2 3 3 15,-2 3 2-15,5 2-11 0,1 0 1 16,3 1 1-16,4-2-3 0,5 1-3 16,1 0 0-16,5-2 3 0,6 0-8 0,4 1 6 15,6-1-2-15,8 0 0 0,-1-2 3 16,3 1-4-16,4-6-3 0,2 5-2 0,-1-5 5 16,-2 1 1-16,-2-3-8 0,1 4 4 15,-4-4 0-15,-1-1 2 0,-4 1-5 16,2-1 1-16,-7 1-4 0,2-1 6 15,0 1 4-15,-6 2 1 0,-2-3 3 0,-2 3-1 16,0 0-1-16,-4-1 1 0,0 1-2 16,-4-1 3-16,0 1-4 0,-2-1 0 15,-3 1 3-15,2-1-5 0,1-2 3 0,-3 1-1 16,3-2-4-16,-6 0-12 0,6-1-8 16,0-3-23-16,-1 2-33 0,0-2-28 15,-1-4-16-15,1 1-373 0,-1-4 166 0,3 0 110 16</inkml:trace>
  <inkml:trace contextRef="#ctx0" brushRef="#br0" timeOffset="51123.0826">11011 4173 83 0,'14'22'97'0,"-2"-3"-2"16,0-1-6-16,0 0 7 0,1-1-20 0,-2 2 1 15,1 0-9-15,1-3-4 16,-1 2-11-16,2 0-1 0,-2-2-1 0,-2-3-8 16,1-1 10-16,-2 0-5 0,-1-3 11 15,0 1-1-15,-1-3 11 0,-1-1 12 0,-2-2-3 16,1-2-8-16,-5-2-8 0,0 0-5 15,11-17-5-15,-9 3-7 0,0-2-6 16,-2-6-4-16,2 2-2 0,0-5-7 16,0 0-4-16,0-2-3 0,0 2-5 0,2 3-1 15,-2 1-7-15,2-1-8 0,-2 3-10 16,3 3-17-16,-2 0-15 0,1 3-20 0,-2-1-25 16,0 5-20-16,0-1-12 0,4 3-11 15,-4 3-304-15,0-2 148 0,2 5 98 16</inkml:trace>
  <inkml:trace contextRef="#ctx0" brushRef="#br0" timeOffset="51659.2589">11391 4003 68 0,'0'0'89'0,"5"-2"-12"15,-5 2-7-15,0 0-2 0,0 0-4 16,8 8 2-16,-6-1-1 0,3-2-2 0,-3 5-1 15,2 1-2-15,-2 0 3 0,2 3-6 16,0-1-5-16,0 2-6 0,1 1 6 16,-3-3-8-16,0 0-4 0,3 1 0 0,-3-5 2 15,0 1 3-15,0-1 6 0,0-2 13 16,0 2 0-16,0-6 0 0,-2-3-8 16,0 0-3-16,0 0-12 0,0 0-3 0,0 0-3 15,-2-20-11-15,2 8-10 0,-2-1-10 16,0 1-13-16,0-5 3 0,2 0-8 15,0 2-7-15,2 1 18 0,-2 1-4 0,0 0-3 16,0 1-9-16,0 3 2 0,0-1-1 16,2 3 6-16,0 2-6 0,4 0-2 0,0 2 7 15,1 0 5-15,-7 3-8 0,15 0 9 16,-5 0-5-16,-1 0 3 0,-9 0 3 16,19 0-1-16,-8 0-2 0,-1-3 8 15,0-1 2-15,2-2 2 0,0-1 5 0,0-5-2 16,1-3-2-16,0-2 4 0,2-3-8 15,-5-1 3-15,4-4 2 0,-4 3 2 16,-2-1-7-16,2 1 10 0,-3 3-9 0,-1 1 8 16,1 0-9-16,-1 6 1 0,-2-2 0 15,1 5-7-15,-1-1 2 0,-2 4 1 16,2 4-1-16,-4 2-2 0,0 0 1 0,10 16 12 16,-7-5-7-16,2 7 0 0,-3-2 1 15,2 3 1-15,0 6-2 0,0 0-1 16,0 2-1-16,2 0-18 0,-2-3-23 0,1 1-34 15,-3 0-37-15,0-6-319 16,1 0 148-16,-1-5 96 0</inkml:trace>
  <inkml:trace contextRef="#ctx0" brushRef="#br0" timeOffset="52022.9941">12079 3863 127 0,'0'-11'146'0,"2"-4"-19"0,-2-3-8 15,0 0-13-15,2-1-11 0,-2-6-6 16,2-5-10-16,0 2-6 0,-2-3-6 0,5-3-15 16,-1-2 4-16,1 5-15 0,-3 2-1 15,2 0-3-15,0 4 3 0,0 0-14 16,-2 6 0-16,1 0-5 0,-1 2-4 15,0 4-4-15,-2 1-4 0,2 3 8 16,-2 3-9-16,4 5 2 0,-4 1-2 0,0 0 0 16,8 10-7-16,-3 1 8 0,2 1 0 0,-3 2 0 15,2 1 0-15,-2 2-1 0,4 4-1 16,-2 0 1-16,4 2-2 0,-4-1 0 16,2 0-11-16,3 0 0 0,-1 3-25 15,-1-2-12-15,-3-2-20 0,3-2-16 0,-3-3-14 16,0-1-9-16,-2-2-8 0,-2-2-233 15,0-1 116-15,-2-4 77 0</inkml:trace>
  <inkml:trace contextRef="#ctx0" brushRef="#br0" timeOffset="52186.5008">12075 3698 58 0,'-14'-9'83'16,"2"4"9"-16,4-1-11 0,2 1 3 16,0 0-5-16,4 0-12 0,2-1-9 0,0 6 0 15,8-13-10-15,2 6-4 0,6-1-2 0,2-2-1 16,4 1-3-16,1-1-21 15,0-1-14-15,2 1-16 0,-1 1-15 0,1-1-18 16,1-2-14-16,-6 3-9 0,0-1 1 16,1-1-140-16,-4 0 71 0,0-3 47 15</inkml:trace>
  <inkml:trace contextRef="#ctx0" brushRef="#br0" timeOffset="52584.0405">12390 3442 360 0,'13'-21'4'0,"-2"6"13"0,-5 1 12 0,0 4 7 0,-1-1 10 16,-3 4 3-16,0 2 4 0,2-3 4 15,-2 2-9-15,0 2-2 0,2 1 3 16,-2-1-16-16,-2 4-8 0,5-5 0 0,-5 5-1 15,0 0-4-15,2 15-5 0,1-7 3 16,-3 4 4-16,0 0-4 0,0 3 0 0,0 0 0 16,0 0-2-16,-3 1-1 0,3-5 7 15,-2 2 4-15,2-3 6 0,0-1 10 16,-2 0 15-16,2 0 14 0,-3-5-9 0,3-4-6 16,-4 3-8-16,4-3-4 0,0 0-7 15,-10-17-5-15,6 5-7 0,2 1-3 16,2-2-7-16,0-1-6 0,0-1-11 0,0 4 6 15,2-3 6-15,0 3-9 16,0 1-2-16,2 2-1 0,2 2-1 0,-2 0-1 16,6 3 2-16,-2 1-3 0,0 2 5 15,4 5 0-15,4-3-4 0,1 3 2 0,-3 0 0 16,4-1 5-16,-2 0 0 0,4 1-2 16,-4-3 1-16,3 1 4 0,-2-3 6 15,2-2-2-15,-1-1 4 0,-2-6 2 0,1 0-3 16,-2-3-1-16,0-2-2 0,-3-4 1 15,2 0 0-15,-6 0-4 0,0-1-2 16,-4 0-3-16,0 2-10 0,0 0-7 0,-1 0-10 16,-1 1-13-16,0 3-24 0,-2 1-15 15,2 2-23-15,1-1-27 0,-3 4-327 16,2 0 154-16,-2 1 102 0</inkml:trace>
  <inkml:trace contextRef="#ctx0" brushRef="#br0" timeOffset="53012.3394">12996 3016 24 0,'0'7'78'0,"2"4"-3"0,-2 1-3 16,0 1-3-16,2 4-7 0,-2 1-7 16,2 1-4-16,-2-3-6 0,2 1-5 15,-2 0 0-15,0-4 0 0,0 0 0 0,0-2 12 16,2-1 9-16,-2-1 19 0,-2-1 2 15,0-4-7-15,2-4-11 0,0 0-4 16,0 0-6-16,0 0-7 0,-8-19-6 16,8 7-9-16,0-1 0 0,2-1-11 0,2-1-5 15,0 1-2-15,0-3-5 0,3 6-2 16,-1-3-1-16,3 6 2 0,-1-3-4 0,1 6-4 16,1 0 0-16,0 1-3 0,4 4 3 15,-4 0 4-15,5 0-1 0,-2 2 4 16,1 1-3-16,-1-1 0 0,2 0-1 0,0 0 10 15,-3 0 3-15,4-2 12 0,-4 0 14 16,3-4 6-16,-3-3-3 0,4-3 1 16,-2-5-6-16,0-4-2 0,-2-1-4 15,-2-4-4-15,0-1-4 0,-1-1-3 16,-2-2-1-16,-3 2-5 0,0 1-1 0,0-1-2 16,-2 5-6-16,3 2-14 0,-3 2-12 0,-2-1-25 15,2 4-26-15,0 2-36 0,0 2-30 16,-4 1-412-16,0 3 186 0,0 1 123 15</inkml:trace>
  <inkml:trace contextRef="#ctx0" brushRef="#br0" timeOffset="54538.0688">12107 3044 31 0,'0'-6'91'0,"0"0"4"0,-2 1-14 16,2 5-2-16,0-8-11 0,0 2-5 15,0 6-8-15,0-6-7 0,0 6-3 0,0-5-6 16,0 5-6-16,0 0-4 0,0-6-2 15,0 6-3-15,0 0-11 0,0 0 8 0,0 0-1 16,0 0-5-16,4 17 0 0,-2-9-3 16,0-1-1-16,0 3 0 0,0 0 1 15,1 1-5-15,-1 1-2 0,0-3 4 16,0 3-3-16,0-3 5 0,0 3-4 0,0-5 0 16,-2 2 1-16,2 1-5 0,-2-3 1 15,2-1-2-15,-2 2-6 0,0-4 0 16,0 2-1-16,0-6-3 0,-2 7-3 0,2-7-11 15,0 0-3-15,-8 0 2 0,8 0 1 16,-11-11 4-16,5 2 0 0,0-3 7 16,-3 0 7-16,2-1 5 0,1 1 12 0,2-1 3 15,-2 0-1-15,2 0 6 0,-2 1-1 16,4 1 2-16,-1-1-5 0,1 1 2 16,2 1-4-16,5-1-9 0,-1 0 1 0,4-1 5 15,2 3-6-15,5-1 1 0,0 1 1 16,4 2 0-16,1 1-7 0,-2 0 2 15,2 3-1-15,0 3-3 0,-3 3 2 16,3 0 1-16,-4 1 3 0,2 3 0 0,-2 5-8 16,1 1 4-16,-6 1 2 0,-1 3 6 15,-3 0 0-15,-5 2 9 0,0-2 3 16,-4 2-5-16,-4 3 12 0,-3-2-2 0,-2 2-6 16,-4-2 10-16,-1-2-5 0,-2 1-5 15,2-4 2-15,-3 0-1 0,2 0-5 16,0-2-3-16,0-1-14 0,4-3-17 15,1 1-27-15,-1-2-31 0,2-5-36 0,3 1-265 16,-3-2 129-16,5-2 84 0</inkml:trace>
  <inkml:trace contextRef="#ctx0" brushRef="#br0" timeOffset="54763.1596">12623 2810 17 0,'28'-12'69'16,"-7"5"-3"-16,0 1-11 0,-2 0-7 0,-6 3-19 15,0-2-17-15,-3 4-19 0,0 0-14 16,0-4-71-16,-2 4 32 0,-4-2 20 0</inkml:trace>
  <inkml:trace contextRef="#ctx0" brushRef="#br0" timeOffset="54936.1007">12774 2751 4 0,'-11'-2'27'0,"11"2"10"15,-7-3 3-15,7 3 4 0,0 0-1 0,-8-1-5 16,8 1-1-16,0 0-4 0,0 0-8 16,0 0 0-16,-10 9 1 0,8 0 0 15,2-1 4-15,-3 4 13 0,3 1-15 0,-2 4-2 16,2-2-5-16,-2 5 9 0,2-1-4 15,-2 2-7-15,2-2 0 0,0 1-1 16,0 1-4-16,0 0-4 0,2-3-18 16,-2-1-26-16,0-2-186 0,2 0 74 15,0-3 50-15</inkml:trace>
  <inkml:trace contextRef="#ctx0" brushRef="#br0" timeOffset="60176.2251">14035 1423 6 0,'0'0'63'0,"0"0"-9"15,0 0 1-15,0-6-4 0,0 6-4 16,0-5-5-16,0 5-4 0,0 0 0 15,-2-6-6-15,2 6 0 0,0 0 2 0,0-6-12 16,0 6 2-16,0 0-5 0,0 0 0 16,-2-8 0-16,2 8-3 0,0-7 1 15,0 7-3-15,2-8 0 0,-2 4 0 0,0 4-1 16,0-7 0-16,0 1 2 0,0 6 1 16,0-9-8-16,0 9 2 0,0-7 1 15,0 2-7-15,0 5 5 0,0-7 1 0,0 7 2 16,0-6-5-16,0 6 5 0,-2-6 0 15,2 6-1-15,0 0 0 0,-7-4 4 16,7 4-7-16,0 0 7 0,-16 8-8 16,2 0 5-16,2 4-4 0,-5 4 7 0,-6 7 2 15,2 3-3-15,-5 5 4 0,3 3-4 16,0 0 3-16,6-3-6 0,4 3-3 0,0-1 4 16,7-5 6-16,4 1-7 0,2-1-1 15,6-3 0-15,2 0-5 0,8-4 6 16,1-4-3-16,4-2-2 0,8-1 9 15,1-7-13-15,0-1 10 0,1-8-9 16,1-2-2-16,6-5 0 0,3-9-11 0,-1-6-3 16,-2-5 0-16,11-12-5 0,-7-5-4 0,-13 4 3 15,-5 6 5-15,-8-1-3 16,-3 3 0-16,-4 4 5 0,-3 3 0 0,-1 0 13 16,-1 4-1-16,-2 2 2 0,-2 2 0 15,0 2-1-15,0 3-2 0,2 4-5 16,-2 0 4-16,-2 3 0 0,2 4-1 0,0 3 0 15,0 0 2-15,-6 17 4 0,3-1-3 16,1 4 3-16,0 2-2 0,2 4 1 16,0 5 3-16,2-3-3 0,5 7 0 0,-1-2 0 15,2-1 0-15,5-2 3 0,0-3-3 16,3-1 2-16,0-7 5 0,0-2-4 16,5-4-1-16,1-1-4 0,-1-6 2 0,0-5-4 15,0-1-4-15,3-6-3 0,-2-1 1 16,0-5-3-16,1-1-5 0,-4-2 7 15,0-4-5-15,-3 1 2 0,0-2 0 0,-3 1 0 16,0 0 2-16,-3 4 1 0,-1 0 2 16,-3 4-4-16,2-1 2 0,-2 0-3 15,1 5-1-15,-2 1 2 0,-1 4 4 0,-4 2 2 16,0 0-4-16,0 0 3 0,12 12 2 16,-8-4 1-16,0 0 0 0,1 6-2 15,2-3 1-15,-1 3-1 0,2-1 2 16,3 0 0-16,-3 1-2 0,3-3 5 0,2-1-2 15,-3 1 1-15,0-3 1 0,4-1 0 0,-4-2 0 16,0-2 2-16,1-1-2 0,-2-2 2 16,1-2-4-16,1-1 2 0,-3-2-4 15,0 0-3-15,2-3 1 0,-2-1-7 16,0-1 4-16,-2 2-1 0,1 1 0 0,-3-1 0 16,2 1 0-16,-1 1 2 0,-1 0-3 15,0 3 3-15,0-2-1 0,-4 5 1 16,9-1 2-16,-9 1-2 0,12 1 2 0,-12-1 1 15,14 5 1-15,-8-4 1 0,0 1 1 16,2 1 4-16,0-3 0 0,-8 0 3 16,20-5-1-16,-12 1 3 0,3 1-4 0,-1-4 0 15,-1-4 2-15,2 3-4 0,-3-3 8 16,-2 2-6-16,0 1-2 0,1 0 2 16,-2 1-1-16,1 0 0 0,-2 1-5 15,0 0 1-15,0 0-3 0,0 3-1 0,3 1 4 16,-1 0-3-16,-6 2 1 0,17 2 1 15,-6 1 1-15,-1 3 1 0,0-3-3 16,0 6 3-16,0 0-1 0,-2-2 0 0,1 4 0 16,-3-3 1-16,-1 3-2 0,-1-4 4 15,0 3 3-15,-4-2-1 0,2-1 8 16,-4 0-4-16,-2-1 1 0,2 2 2 16,-3-4-2-16,3-1 1 0,-2 1 0 0,4-4 1 15,0 0 1-15,0 0-5 0,0 0 8 16,-15-11-12-16,15 3-1 0,0-4-5 0,2-1-4 15,0-1-1-15,2-9-5 0,1 3 3 16,1-5-2-16,3 1 2 0,-3-5 1 16,3 2-1-16,-1-3 4 0,0 3 4 0,-2-1 5 15,2 0 3-15,-2 4 9 16,0 1 4-16,-2 0 3 0,0 6 9 0,0 0-2 16,0 1 2-16,-1 2-8 0,-1 3-5 0,0-1-1 15,0 5-3-15,1 1-4 0,-3 4 3 16,0 2 1-16,0 0-6 0,0 0 1 15,0 0 1-15,-7 21-2 0,5-9 0 16,-1 2 0-16,3 1 3 0,0 3-5 0,3 3 1 16,-1-2 4-16,5 3-4 0,-1-1-1 15,-2 0 7-15,4-2-3 0,3 0-2 0,-3-3-5 16,3-1 5-16,0-3-3 0,-1-3 4 16,3 0 1-16,0-3-4 0,-3-2 3 15,1-4-1-15,1 0 2 0,-3-4-6 16,2 2 3-16,-3-4 2 0,0-1-5 0,-2 1 0 15,2-2 1-15,-4 1 2 0,0 1-6 16,0 0-3-16,0 0 2 0,-4 1-7 16,4 2 7-16,-4 3 1 0,0-6-3 0,0 6-2 15,0 0 2-15,0 0-2 0,0 0 3 16,0 0-1-16,0 19 0 0,2-12 1 16,0 4-3-16,3-3 7 0,-1 0-4 0,2 1-1 15,1-1 3-15,-1 0-1 0,3-1 1 16,-1-1 0-16,0-4 1 0,4 1 4 15,-4 0-7-15,2-3 2 0,0 0 1 16,-1-4-5-16,2-2 2 0,-3 2 1 0,1-3-4 16,-1-1-6-16,0 0 1 0,1-1 2 15,-2 1-5-15,-1 1 3 0,-2 1 0 0,2-1 1 16,-2-1-3-16,0 4-3 0,1-2 4 16,0 3-2-16,-5 3 1 0,6-3 2 15,-6 3-1-15,0 0 4 0,0 0 0 16,10 11 0-16,-8-9 3 0,3 4 0 0,-3 0 6 15,2 0-7-15,0 0 3 0,0 0-3 16,3 0 6-16,-3-5-6 0,0 3 4 0,1 0-1 16,1-3-4-16,-6-1 3 0,10 2-2 15,-10-2 1-15,16-3-2 0,-10 1 2 16,0-2-1-16,2 1-8 0,-1-3 5 16,-1 0 1-16,0 0-4 0,1 0 4 0,-1 0 0 15,-1 0 1-15,1 4 0 16,-2-3-1-16,0 2 4 0,-2-1-7 0,-2 4 6 15,8-6-2-15,-3 4 2 0,-5 2-4 0,0 0 4 16,11 0 1-16,-11 0-3 0,10 6 4 16,-6-3 4-16,0 2 0 0,3-2 6 15,-3 2-10-15,1 0-2 0,-1 1-1 0,0-3 2 16,0 1 1-16,0 1-2 0,-1-3 4 16,1 3 2-16,-4-5 1 0,6 3-4 15,-2 0 3-15,-4-3-3 0,0 0 0 16,13-3 1-16,-13 3 1 0,9-3 0 15,-9 3-1-15,10-5 0 0,-6 3-1 0,-4 2-4 16,8-5 3-16,-1 5-3 0,0-1 2 0,-7 1-2 16,14-3 2-16,-5 1 3 0,1 2-6 15,1 0 3-15,0-1-6 0,1 1 3 16,3 0 0-16,-2-2-4 0,1 2-3 16,1-3-2-16,0 2 3 0,0-4 2 0,-3 4 0 15,2-5 2-15,-2 0-1 0,-4 0 1 16,3 0 1-16,-2-1 2 0,-3 1 0 0,0 0 5 15,1-1 9-15,-5 1 1 16,2-1 6-16,-2 3-2 0,0-1 2 0,0-1-3 16,0 2-6-16,-2 4 3 0,0 0-3 15,0 0 2-15,0 0-2 0,0 0 3 0,-4 19 2 16,2-6-5-16,0 3 6 0,0 3-2 16,0 2 1-16,0 4 0 0,2 1-1 0,-2 3 3 15,-1 1-3-15,1-2-1 0,0 4 0 16,0-1-5-16,0 0 3 0,-2-2 1 15,2-3-3-15,0-1-6 0,-1-4-17 16,1 0-16-16,0-5-19 0,-2-2-180 0,-3-3 79 16,1-2 52-16</inkml:trace>
  <inkml:trace contextRef="#ctx0" brushRef="#br0" timeOffset="60607.5376">15290 1301 24 0,'21'-6'80'16,"9"0"-8"-16,4-1-8 0,4-4-3 15,11 1-2-15,2-2-9 0,-3 3-6 16,1-3-8-16,-7 5 1 0,-1-3-3 0,-3 1 0 16,-9 1 10-16,1 2-5 0,-4 1 0 15,-2-1-3-15,-4 2-6 0,-3 0 0 16,-1 1-7-16,-3-1-13 0,0 2-27 0,-3-2-36 16,-2 2-211-16,2 2 89 0,-4-2 60 15</inkml:trace>
  <inkml:trace contextRef="#ctx0" brushRef="#br0" timeOffset="75796.201">13986 2707 54 0,'-4'-5'95'0,"2"-1"-7"0,-2 1-3 0,2 0-8 16,-2-1-3-16,2-1-9 0,-1-1-2 15,1 0-2-15,0 0-9 0,0 1-4 0,0-1 2 16,0 1-3-16,0-1-6 0,2 2-1 16,-3 0-4-16,1 1-10 0,2 5 1 0,-2-10-1 15,2 7-7-15,0 3-8 0,0-6-1 16,0 6 3-16,0 0-5 0,0 0-3 16,13 17 3-16,-7-7-6 0,1 5 12 15,1 0-11-15,0 6 1 0,2 1-1 0,-2 3 3 16,0-1 0-16,0 1-2 0,1-1 6 15,-1-1-8-15,-1-2 5 0,1 0-1 16,-1-6-5-16,-3 0-1 0,2-2 6 16,-2-1 1-16,0-3 13 0,-2 1 13 0,3-4 0 15,-3-5-3-15,-2-1-11 0,0 0 6 16,0 0-6-16,-2-19 1 0,-3 6-5 0,3-6-2 16,0-2-3-16,0-3-1 0,-2-1 0 15,2-4 3-15,0 1-3 0,0-1-4 16,2-2-1-16,0 5 2 0,-2-1-3 15,4 4 5-15,0-1-3 0,0 2-5 0,0 4 3 16,2 1-10-16,0-1-2 0,5 3 5 16,0 4 0-16,-1-3 0 0,0 5-2 0,3-1-8 15,-2 4 4-15,-1 3-2 0,0 1-5 16,1 2 4-16,-9 0 0 0,17 4 0 16,-11 0 10-16,-1 3-10 0,-3-1 11 15,0 3-6-15,-4 0-1 0,2 2 5 16,-4-1 1-16,-3 2-2 0,-2 1-1 0,-1-1 7 15,-3 1-5-15,1 0 2 0,-4 1 3 16,4-3-3-16,2-1 1 0,-4-2-3 0,6 1 7 16,0-3 0-16,1 1-3 0,1-1 0 15,0-2-3-15,-1 2-2 0,3-1-1 16,2-1 3-16,0 2-2 0,0-2-2 0,-1 2 9 16,6 1-10-16,-3-1 4 0,4 2-4 15,0-1 5-15,1 0 0 0,1 1-4 16,2 0 2-16,3 0 5 0,1-1 0 0,2 0-4 15,2-1-1-15,1 0-2 0,0-1 0 16,0-2 0-16,0 1 0 0,2-3-3 16,-3-1 4-16,4 0 2 0,-3-1 3 0,-2 0-4 15,2-5 5-15,-3 1-4 0,0-2 0 16,-2 0 4-16,-2-4 3 0,-1 4-6 16,-1-3 0-16,1 2 2 0,-5 1-3 15,3 1-1-15,-3 0-2 0,2 0-3 16,-2 1 4-16,-2 1-3 0,2 0 5 0,-4 4-5 15,0 0 4-15,0 0 2 0,0 0-5 16,12 12 4-16,-10-5 1 0,0 0-3 0,0 4 3 16,0 1-2-16,2-4 2 0,0 4-5 15,0 0 3-15,0-3 1 0,0 1-2 16,3-3 1-16,0 3 5 0,-1-5 0 0,2 3-2 16,-1-4 2-16,-1 2-2 0,2-4 2 15,-1-1-2-15,2-1 4 0,-9 0-3 16,12-6-4-16,-4 5-3 0,-2-5 0 0,1 0-5 15,0-1-5-15,-1-1 3 0,0 0 1 16,0 0-5-16,-1-1 5 0,1 4 3 16,-2-3-3-16,1 2 0 0,-1 0 1 15,-2 1-3-15,2 1-2 0,-1 0 6 0,1 1-4 16,-4 3 2-16,8-3 0 0,-8 3 2 16,0 0 1-16,20 9 3 0,-14-4-1 0,2-2 4 15,0 3-2-15,1 2 2 0,1-3 3 16,1 1-4-16,-2-1 0 0,1 1 5 15,0-3-3-15,4 0-2 0,-4-2 4 16,2-1 2-16,4-1 0 0,-2-5 0 0,1-3 8 16,2-1-10-16,0-7 1 0,-1-2 0 15,0-3 3-15,-2-5-4 0,1-1 0 0,-4-5 4 16,0 1-4-16,-3-1 0 0,-2 4 1 16,0-1 0-16,-2 2-2 0,-1 3 4 15,2 2-4-15,-3 2 3 0,0 4-2 16,0 1-2-16,0 4 2 0,-2 0-4 0,0 6 4 15,0 2 4-15,0 4-5 0,0 0-2 16,0 0 4-16,-13 25 1 0,8-8-5 16,1 4 8-16,0 4-1 0,2 2-1 0,0 0 3 15,0 3-2-15,2 1 2 0,2-3-2 16,0 2 1-16,2-1 0 0,2-1-3 16,2-3 3-16,0 0 1 0,2-4 0 15,3-1-4-15,0-4 4 0,2-2 0 0,-3-3-3 16,5-2 1-16,-2-5 2 0,2-1-1 15,-2-3 0-15,-1-5-1 0,1 3 0 0,0-7-2 16,-2 0 0-16,-3-4 2 0,-2 1-1 16,1-1-3-16,0-4 3 0,-5 7 1 15,2-3 0-15,-4 3 1 0,3 0-3 0,-3 1-1 16,-2 3-2-16,0 6 2 0,-5-10 1 16,1 9-2-16,4 1 2 0,0 0 0 15,0 0-4-15,0 0-1 0,0 0 4 16,-8 11 1-16,8-11 0 0,6 11 2 0,-2-3-2 15,3-2 0-15,1 0 4 0,0-1-5 16,4 1 1-16,0-3 3 0,2 2-2 16,0-4 2-16,0 1-1 0,-1 1-1 0,4-3-1 15,-2 0-3-15,-3 0 5 0,4 0 3 16,-2-3 5-16,-4 1 4 0,3 2 1 16,-2-3 7-16,0 0-1 0,-3 2 10 0,0-1-4 15,-2 0-2-15,4 0-2 0,-4-1 1 16,0 0-2-16,-2 0-7 0,2 1-1 15,-6 2 1-15,9-4-21 0,-5 2-28 0,-4 2-40 16,5-4-242-16,-1 1 107 16,-4 3 71-16</inkml:trace>
  <inkml:trace contextRef="#ctx0" brushRef="#br0" timeOffset="101980.5097">25148 4622 100 0,'2'-6'220'16,"0"0"-8"-16,-2 6-16 0,2-6-21 15,-2 6-17-15,0 0-16 0,0 0-13 16,0 0-7-16,0 0 1 0,-4 27 3 0,2-6-2 16,-1 7-4-16,1 10-8 0,0 8-5 15,0 12-8-15,2 2-4 0,2 22-13 16,-2 0-4-16,2 0-6 0,3-1-6 0,-1-15-7 15,0-7-7-15,-2-1-1 0,2-2-7 16,0-2-2-16,1-3-9 0,2-1-1 16,-5-9-5-16,2-3-2 0,-2-2-11 0,0-5-20 15,0-1-23-15,-2-3-32 0,0-5-29 16,2-2-25-16,-2-3-47 0,-2-4-70 16,-2-5-565-16,-2-4 271 0,-1-6 179 15</inkml:trace>
  <inkml:trace contextRef="#ctx0" brushRef="#br0" timeOffset="102470.2521">25158 4631 17 0,'0'-12'162'0,"2"3"-14"15,0 2-12-15,0-1-15 0,5-2-10 16,2 3-14-16,3-4-11 0,10 3-5 16,0-3-7-16,13 2-7 0,5-1-11 15,11-1 1-15,5 0-9 0,29 0 0 0,4-3-8 16,2 3 0-16,0-1-7 0,0 3-1 16,-4-1-3-16,-5 2 2 0,-13 1-3 0,-15 1-1 15,1-2-5-15,-10 6 1 0,-3-4-1 16,-2 1 6-16,-8 2 4 0,-3-1-2 15,-1 2 6-15,0-2-3 0,-7 3 2 16,-2-1-2-16,0-1-2 0,-3 3-7 0,0-1-2 16,-2 2-1-16,1 4-2 0,0 2 7 15,2 6 12-15,5 11 4 0,-4 1 8 0,1 12 1 16,1 7 2-16,0 23 5 0,0 5-1 16,-4 3 4-16,-3 6 1 0,0 3-1 15,-2 1-4-15,1 1-2 16,-1-3 0-16,0-2-5 0,-1-5-4 0,2-2-3 0,-3-15-3 15,0-5-3-15,-3-6-5 0,2-1-3 16,-1-6-2-16,-1-4-1 0,0-1-3 16,1-3-4-16,-3-7-15 0,1-1-31 15,1-4-38-15,-4-2-39 0,2-2-40 0,-2-1-37 16,0-5-52-16,-2-2-559 0,-2-1 269 16,-4-2 178-16</inkml:trace>
  <inkml:trace contextRef="#ctx0" brushRef="#br0" timeOffset="103154.3003">25116 6020 88 0,'0'0'138'16,"0"0"1"-16,-9-3-16 0,9 3-6 16,0 0-4-16,-6-1 0 0,6 1-6 0,0 0 0 15,0 0-4-15,0 0 0 16,0 0-4-16,-10 0 2 0,10 0-5 0,0 0-3 15,0 0-4-15,0 0-5 0,0 0-2 0,0 0-9 16,0 0-7-16,0 0-5 16,0 0-5-16,0 0-7 15,-4-5-4-15,4 5-5 0,0 0-4 0,16-7-3 0,-3 3-4 16,6 1-1-16,6-3-3 0,11-1-1 0,7-1-5 16,9-1-3-16,27-1-1 0,10-2-1 15,6 1-1-15,5 1-3 0,-1 3 1 16,0-3 0-16,-6 5-4 0,-4-3-2 15,-18 4 3-15,-12 0 1 0,-5 0-2 0,-7 0 1 16,-3 3-1-16,-3-3 2 0,-5 4-5 16,-4-2 6-16,2 0-2 0,-3 0 0 15,-1 2-1-15,-4 0-2 0,-4-2 3 0,2 2 1 16,-1-2-1-16,-3 0 2 0,-2 2 2 16,-3 0-2-16,0 0 3 0,-2-1 3 15,-1 1 3-15,1 0-1 0,-4 0 1 0,1-3 2 16,-2 3-1-16,-8 0 2 0,15 0-2 15,-15 0 1-15,11 0-2 0,-11 0-5 16,13 0 3-16,-13 0-1 0,8 0-3 0,-8 0 0 16,0 0 0-16,10-1-6 0,-10 1 1 15,0 0-3-15,0 0 2 0,12 0 1 16,-12 0 1-16,0 0-3 0,0 0 1 16,0 0-2-16,0 0-1 0,0 0 0 0,0 0-6 15,0 0-16-15,10 0-22 0,-10 0-32 16,0 0-41-16,0 0-31 0,0 0-43 0,0 0-41 15,-15-12-550-15,6 9 264 16,3-3 175-16</inkml:trace>
  <inkml:trace contextRef="#ctx0" brushRef="#br0" timeOffset="103760.2807">25285 5850 6 0,'0'0'73'0,"-4"4"-4"0,4-4-4 15,-4 3-2-15,4-3-6 0,-6 4 3 16,6-4-5-16,-5 4 1 0,5-4-4 16,-6 2-1-16,6-2-5 0,0 0 0 15,0 0-4-15,-15-4-2 0,15 4-4 0,-9-7-3 16,5 4 9-16,2-3-2 0,-2 1 9 15,2-1 10-15,2 6 1 0,-6-5 2 16,2 2-8-16,4 3-8 0,-5-5-6 0,5 5-4 16,0 0-5-16,0 0-2 0,-13 13-1 15,11-2-1-15,-2-1-7 0,2 6 4 16,0-1-6-16,-2 2 0 0,2 0-5 0,2 0 2 16,0 3-8-16,-2-3-8 0,2-1-22 15,2 1-31-15,-2-4-41 0,0 0-41 16,2-4-293-16,2 1 146 0,0-4 97 0</inkml:trace>
  <inkml:trace contextRef="#ctx0" brushRef="#br0" timeOffset="104446.3544">24146 5334 35 0,'-10'-2'133'16,"10"2"-17"-16,-9 0-7 0,9 0-4 0,0 0 0 16,0 0-7-16,28 4 0 0,-5-4 2 15,7-2-2-15,14 0-3 0,5 0-6 16,12-2-9-16,5 1-5 0,1 0-8 15,20 0-4-15,-14-1-3 0,-12-2-6 0,1 2-5 16,-8 0 0-16,-7 1 1 0,-3-1-3 16,-3 2-2-16,-5-2-3 0,-7 2-3 0,1 0 6 15,-7 1-1-15,-2-2 0 0,1 2-1 16,-6-1 2-16,1 0-1 0,-4 0-2 16,2 2 0-16,-3-2-2 0,-1 0-4 0,-2 2-4 15,1 0-3-15,-2-2 0 0,1 0-7 16,-9 2-2-16,13-2-9 0,-13 2-17 15,8-2-17-15,-3 0-20 0,-5 2-21 0,4-5-21 16,-4 5-20-16,-2-8-19 0,2 8-8 16,-7-9-18-16,3 3-20 0,-3 2-363 15,-1-1 181-15,2-1 120 0</inkml:trace>
  <inkml:trace contextRef="#ctx0" brushRef="#br0" timeOffset="104727.359">24830 5059 83 0,'-6'-3'80'16,"6"3"-2"-16,-8-2-3 0,8 2-6 0,-7-2-4 15,7 2-3-15,0 0 2 0,0 0 3 16,0 0-4-16,25 4-5 0,-10-1 1 16,4 1-9-16,4 4-2 0,3-2-8 15,1 1 5-15,3 5-10 0,4-1 1 0,-4 2-9 16,1 2 0-16,-3 1 0 0,0-1-1 15,-3 3-10-15,-6-4 3 0,-2 4 3 0,-3 2 8 16,0 0 8-16,-6-1 6 0,-4 2 1 16,0-3-4-16,-6 2-2 0,0-1-4 15,-4 1-5-15,-3 2-9 0,-4-3-27 16,1 1-28-16,-1-6-43 0,-2 1-46 0,-2-3-328 16,3-3 154-16,-4-3 101 0</inkml:trace>
  <inkml:trace contextRef="#ctx0" brushRef="#br0" timeOffset="105564.9621">25408 4730 48 0,'0'0'92'0,"0"0"-14"0,0 0-8 15,2-4-12-15,-2 4-5 0,0 0-9 16,0 0-4-16,0 0-4 0,0 0-3 16,0 0-1-16,0 0-8 0,0 0-1 0,0 0-2 15,0 0-1-15,0 0-3 0,0 0-3 16,0 0 2-16,0 0-3 0,0 0-1 16,-4 15 10-16,4-9 3 0,-2 4-1 0,0-1-2 15,0 4 8-15,0 0-7 0,2 4-4 16,0-1 4-16,0 3-5 0,2-2 3 15,0 2-2-15,4 0 3 0,2 2-6 16,1-2 1-16,4 1 2 0,-1-1-2 0,3-2 3 16,2-2-1-16,0-2 8 0,2-1-4 15,0-3 1-15,-2-1 7 0,0-3 2 16,0-3 11-16,-3-2 6 0,4-2 0 0,-2-5 6 16,-3-2-6-16,0-3-6 0,0-3-4 15,-5-4-4-15,-4-3-3 0,2 0-2 16,-4 3-7-16,1-2-8 0,-6-2-10 0,3 2-7 15,-2 2-8-15,0 0-12 0,0 1-20 16,0 4-18-16,2 1-18 0,-2 1-31 16,0 1-31-16,2 3-298 0,-2 2 149 0,0-2 98 15</inkml:trace>
  <inkml:trace contextRef="#ctx0" brushRef="#br0" timeOffset="105976.4783">26064 4677 19 0,'0'0'115'0,"-10"-6"-9"16,10 6-11-16,0 0-12 0,-18 4 0 0,18-4-15 15,-10 7-6-15,8-1 0 16,0-1-7-16,0 5-12 0,4-2-7 0,0 1 6 16,2 3-10-16,2 1-1 0,3-1-2 15,0 1-6-15,1 1 2 0,1-1-7 0,1 0-2 16,-1 0 5-16,0-1-4 0,-1-1-3 16,-2 0 3-16,1-1-6 0,0 1-1 15,-5-3 3-15,0-1 16 0,-2 1 0 16,-2 0 7-16,-4 0 4 0,-4-3 0 0,-4 3 4 15,-2-3 6-15,-3-1 11 0,0 0-1 16,0-2-3-16,0-2-7 0,0 0-2 0,3 0-4 16,-2 0-8-16,4-2-13 0,2 0-12 15,-1 0-22-15,0 1-24 0,3-3-26 16,3 0-36-16,1 0-28 0,0 0-377 16,4 4 171-16,0-9 112 0</inkml:trace>
  <inkml:trace contextRef="#ctx0" brushRef="#br0" timeOffset="106772.3709">25645 5460 127 0,'2'-10'145'0,"0"1"0"0,0-1-6 0,-2 1-10 16,0-2-6-16,-2 4-11 0,0-2-5 15,-2 0-12-15,-3 4-15 0,-1-3 3 0,-2 5-9 16,-4 0-9-16,2 2-5 0,0 1-8 16,-1 1 2-16,0 2-11 0,0 0-2 15,3 3-5-15,-1 1-5 0,2 4-1 16,3 1-3-16,2-1-2 0,2 3-7 0,4-4 2 16,2 6 0-16,7 2-5 0,0 0 0 15,3 1-1-15,1-4 1 0,2 4-2 16,0-4-2-16,-3 2-2 0,2-1-1 0,-2-3-2 15,1 2 3-15,-6-4-4 0,-1 1 1 16,-1 0-3-16,-5-1 9 0,-2-1-4 16,-4 1 9-16,-3-1 4 0,-1-1-2 15,-5 0-3-15,-4 1 3 0,0-2-4 0,-2-3 1 16,0-1-3-16,0 0 2 0,0-1-1 16,-3 0-1-16,6-3-11 0,-1 0-21 15,4 0-22-15,0-3-32 0,3 2-33 0,4-5-30 16,4 0-29-16,-1 1-403 0,6-3 193 15,1 0 127-15</inkml:trace>
  <inkml:trace contextRef="#ctx0" brushRef="#br0" timeOffset="107291.3719">25345 5338 44 0,'0'0'164'0,"-11"0"-12"0,11 0-14 16,-5-4-10-16,5 4-9 0,0 0-3 15,22-2-6-15,-3-2-8 0,9 0-4 0,12-2-6 16,13-3-9-16,29-2-7 0,7-3-7 15,6-1-4-15,0-2-3 0,1 0-6 0,-1 2-2 16,-4-2-2-16,-7 0 1 0,-5 3 0 16,-15 3 5-16,-13 1 1 0,-1-2 3 15,-9 3 0-15,-3 2 2 0,-5-2-2 16,-3 2-6-16,-4 2 2 0,-6 1-5 0,0-2-7 16,-3 4-5-16,-3-2 2 0,4 2-6 15,-6-2-12-15,-2 2 3 0,-1 1-6 0,2-1-17 16,-5 2-23-16,2-2-26 15,-8 2-33-15,11 0-37 0,-11 0-49 0,8 2-36 16,-8-2-499-16,0 0 237 0,0 0 157 16</inkml:trace>
  <inkml:trace contextRef="#ctx0" brushRef="#br0" timeOffset="108215.2608">25829 5573 97 0,'0'0'108'16,"0"0"-14"-16,0 0-9 0,0 0-9 0,5 16-4 16,-3-8-14-16,0-1-5 0,2 0-5 15,0 2 0-15,0 0-5 0,3-3 0 16,-1 1-5-16,0-1 1 0,3-2-6 16,0 0 10-16,1-3-6 0,-2 2 5 15,2-3 2-15,4-4-8 0,-4 0 2 0,1-1-2 16,2-1-7-16,-3 0-3 0,1-1-1 15,-3 1 0-15,2 0-1 0,-2 0-9 16,-2 2 7-16,2 1-10 0,-2-2-12 0,-2 4 8 16,-4 1-4-16,13 0 7 0,-13 0-7 15,13 6 3-15,-5-3-1 0,1 2-6 0,-1 4-3 16,3-4-2-16,2 4-3 0,-1-4 8 16,3 0-4-16,0-1 5 0,2-2-2 15,-3 0-3-15,2-2 3 0,0-2-4 0,2-1 7 16,-4-5-8-16,1 0 0 0,0 0 4 15,-2-1-1-15,-1-1 9 0,-2 1 5 16,0-1 12-16,-4 4-1 0,0-1 2 16,0 1-5-16,0 0 2 0,-1 3-5 0,-1-1-6 15,-4 4 4-15,0 0-3 0,0 0-3 16,2 13-10-16,-2-4 7 0,-4 2 4 16,2 7 0-16,0 0-1 0,-1 1-1 0,1 0 0 15,-2-1-2-15,2 2 4 0,0-3 3 16,0-2-8-16,0 0 7 0,0-1 8 15,0-3 16-15,0-2 14 0,2-2 11 0,-2-1-7 16,2-6-5-16,0 0-1 0,0 0 0 16,0 0-9-16,-2-28-4 0,2 13-5 15,2-4-2-15,4-2-2 0,-2-2-4 0,4-2-3 16,-1 3-4-16,1 0-2 0,1 2-3 16,1 1-1-16,-1 2 0 0,-1 5-6 15,0-1 0-15,2 3-1 0,-4 2 1 16,2 3-3-16,-2 1 3 0,0 4-1 0,-6 0 1 15,0 0-2-15,14 6-1 0,-14-3 5 16,0 3-1-16,-5 2 2 0,1-1-1 16,-5-1-2-16,-1 3-9 0,-2-2-24 15,-2 2-30-15,0-1-33 0,3-2-45 0,-2-1-51 16,3-2-409-16,5 2 204 0,-1-5 134 16</inkml:trace>
  <inkml:trace contextRef="#ctx0" brushRef="#br0" timeOffset="108947.8401">26852 5124 50 0,'-9'0'127'0,"9"0"-5"0,0 0-2 15,0 0-2-15,-9-1-2 0,9 1-2 16,0 0-4-16,0 0-1 0,0 0-3 16,0 0-2-16,0 0 4 0,41-5-6 0,-22 1-5 15,8 1-8-15,5-1-9 16,8-1-8-16,7-1-6 0,10 0-3 0,5 0-5 15,1 0-3-15,22-3 0 0,-15 3-1 16,-9-1 2-16,-4 1-3 0,-2-2-1 0,-2 2 2 16,-10 1-3-16,-3-1 2 0,-7 3-2 15,-3-3-4-15,-2 1-1 0,-5 3 0 16,-2-1-2-16,-4 0-3 0,2-2-2 0,-4 4-4 16,2-4-1-16,-7 4-5 0,1-1-5 15,0 2 0-15,-1-3-3 0,-2 1-2 16,0 2-4-16,0-3-5 0,-8 3-13 15,10-2-22-15,-6 1-18 0,-4 1-26 0,4-5-19 16,-4 5-22-16,0 0-15 0,0 0-17 16,-12-6-18-16,12 6-11 0,-16-3-14 15,6 0-434-15,0 2 211 0,-3 1 139 0</inkml:trace>
  <inkml:trace contextRef="#ctx0" brushRef="#br0" timeOffset="109483.0934">27309 4848 81 0,'0'0'141'16,"-9"-2"4"-16,9 2-7 0,-6-2-2 15,6 2-7-15,-9-2-5 0,9 2-5 0,0 0-7 16,-6-1-6-16,6 1-7 0,0 0-6 16,0 0-7-16,0 0-7 0,-9-3-5 0,9 3-8 15,0 0-5-15,0 0-5 0,0 0-5 16,0 0-5-16,0 0-6 0,0 0-5 16,0 0-1-16,0 0-5 0,0 0-3 15,0 0-1-15,0 0-1 0,0 0-2 0,0 0-3 16,0 0 4-16,18 14-7 0,-10-9 3 15,3 1-1-15,1 0 0 0,4 2-2 16,0-1-5-16,3 1 3 0,2-1-2 16,2 1-1-16,1-1-2 0,-1 1-3 0,0-2 5 15,-2 0-2-15,-1-1 1 0,-2 1-1 16,0-3 1-16,-2 2 2 0,-1-2 7 0,-2 0 3 16,-2-1 2-16,-1 3 3 15,0-4 1-15,2 2 1 0,-6-1-6 0,2-1 2 16,-2 4-4-16,1-2-2 0,-3 1-3 15,-4-4 4-15,2 10-2 0,-6-2 3 0,0 5 3 16,-5 2 0-16,-3 6 0 0,-6 2-4 16,2 4-1-16,-3 1-1 0,0 1-3 15,-2-2 0-15,-3 9-2 0,5-8-15 0,0 3-36 16,0-5-37-16,4 3-58 0,0-8-71 16,3 0-634-16,2-2 285 0,0-6 188 15</inkml:trace>
  <inkml:trace contextRef="#ctx0" brushRef="#br0" timeOffset="111805.7334">27977 4951 1 0,'0'0'105'0,"0"0"-12"15,0 0-6-15,0 0-7 0,0 0-10 16,0 0-5-16,3-6-5 0,-3 6-1 0,0 0-8 16,0 0 11-16,0 0-12 0,0 0 8 15,2 16-1-15,0-7 2 0,-2 0 8 16,2 3 0-16,0 6 7 0,-2-2 1 16,2 5-1-16,-2 8-3 0,0 1 0 0,-2 10 0 15,0 4-4-15,0 2-1 0,2 9-3 16,-2 3-7-16,2 3 2 0,0 1-5 0,2 21-3 15,0 2-6-15,0-2-2 0,2 1-1 16,-1 0-3-16,3-1-4 0,0 1-1 16,1-2 0-16,-1 1 8 0,2-3-2 15,0-1 4-15,2 0 2 0,-2-1-1 0,2-5 1 16,-6-9 4-16,3-11-3 0,-3-2-1 16,-2-7 1-16,3-4-2 0,-3 0-2 0,-2-1-1 15,0-7-2-15,0-2-2 0,-2 0-1 16,0-4 0-16,-1-1-2 0,-1-3-1 15,0-2 2-15,-3-4-5 0,1 2-3 16,-2-3 0-16,-2 0-4 0,0-3-4 0,-4 1 0 16,-3-1-3-16,-2-2 1 0,-4 1-2 15,-3-4-6-15,-1 0 3 0,-3 2-6 16,-8-4-2-16,-2 0-4 0,-3-2-4 16,-1 0-6-16,-5-1-5 0,1-2-2 15,-3 2-8-15,0-4-5 0,0 2-7 0,2 0-11 16,-2-2-17-16,5 0-16 0,-1 1-8 15,5-2-20-15,4 3-13 0,2-1-19 0,3-1-14 16,1-2-21-16,-1 1-16 0,7-2-466 16,0-1 224-16,3 1 148 0</inkml:trace>
  <inkml:trace contextRef="#ctx0" brushRef="#br0" timeOffset="112228.9144">27137 6841 124 0,'0'0'159'0,"4"-6"-4"0,-4 6-12 16,4-1-6-16,-4 1-7 0,0 0-5 0,0 0 7 15,-18 13-5-15,5-1-3 16,-6 1-5-16,0 1-1 0,-5 3-6 16,0 2-5-16,0 1-5 0,-4 2-5 0,1-2-3 15,1 2-1-15,1 0-5 0,0-3-7 0,4 0-7 16,3-3-1-16,2-1-9 0,1 1-5 16,0-2-6-16,7-3-5 0,-1 2-4 15,1 0-5-15,4 1-2 0,4-3-1 16,4 4-4-16,4-2-2 0,5 3-3 0,1 0-2 15,8 1-3-15,3-2-2 0,3 3-2 16,2-2-3-16,-2 1-1 0,2 0 0 0,0-3 1 16,-3 1-5-16,-3-2-2 0,-1-4-12 15,-4 2-11-15,-2 0-23 0,-2-4-28 16,-2 0-36-16,-3-1-40 0,1-1-58 16,-4-2-677-16,-3-3 299 0,-4 0 196 15</inkml:trace>
  <inkml:trace contextRef="#ctx0" brushRef="#br0" timeOffset="112665.2424">25317 6942 137 0,'0'-6'152'0,"0"6"-1"16,0 0 9-16,4 15 8 0,-2 0-3 0,2 3-1 15,-2 7-4-15,3 4-1 0,-3 8-8 16,2 3-4-16,-2 4-9 0,1 10-10 16,-1 2-7-16,0 2-11 0,2 0-4 15,-4 1-9-15,0 0-8 0,2-1-9 0,-2-1-8 16,0-1-4-16,0-11-10 0,0 0-6 16,-2-3-2-16,0-1-8 0,0-6-2 0,2-6-11 15,-2 0-16-15,2-8-24 0,-5 0-27 16,3-4-30-16,2-6-35 0,-2-2-40 15,-2-3-28-15,4-6-24 0,0 0-31 16,-7-19-472-16,3 1 237 0,-2-13 157 0</inkml:trace>
  <inkml:trace contextRef="#ctx0" brushRef="#br0" timeOffset="113229.459">25427 6700 21 0,'17'-18'129'0,"6"5"-9"16,3 0-7-16,-1 4-14 0,9-3-3 15,4 5-9-15,13-5-3 0,6 2-8 16,4 1-5-16,22-2-9 0,-2 3-4 0,-16 0-6 16,-6 2-2-16,-1 2-6 0,-4-1-6 0,-5 1 3 15,-5 2 4-15,-1-2-4 0,-7 2 5 16,-2 2 0-16,-3-1 5 0,-3-2 2 15,-5 2-1-15,-2 1-6 0,-2-2-4 16,1 4-4-16,-2 2 0 0,2-1 10 0,-4 5 6 16,3 5 13-16,-1 6 11 0,2 7 8 15,0 11 6-15,-4 5 4 0,2 6-2 16,1 20 1-16,-3-1 3 0,0 3-5 16,-2 0-5-16,-6-6-4 0,-1-7-6 0,2 20-2 15,-3 0-6-15,2-1-2 0,-3-11-10 16,-1-8-3-16,2 0-5 0,-2-1-3 0,0-2-3 15,1-1 2-15,-1-1-1 0,1-2-7 16,-3-5 2-16,2-2-2 0,-2-3-3 16,2-2-2-16,-2-6-4 0,0-2 3 15,0-3-6-15,0-2 5 0,0-2-2 16,-2-6-3-16,0 2 8 0,0-2 0 0,-4-1-1 16,-2-5-3-16,-4-1-3 0,-8-1-1 0,-3-3 0 15,-6-3-5-15,-10-3-8 0,-11 0 3 16,-13-3-5-16,-32-3 0 0,-14-3-3 15,-21-4 0-15,-1-1-8 0,0 3-1 0,24 1 4 16,8 3 1-16,4-3-7 0,10 2-2 16,16 5-11-16,12-3-6 0,10 2-21 15,5 2-19-15,7-2-24 0,1 2-27 16,2 1-32-16,7-1-36 0,1-1-37 0,4 1-40 16,0-4-748-16,4-1 342 0,1 0 226 15</inkml:trace>
  <inkml:trace contextRef="#ctx0" brushRef="#br0" timeOffset="114777.9391">25503 7475 106 0,'-10'-1'137'0,"10"1"-8"15,-15 0-4-15,6 0-2 0,-3 0-4 16,-3 1-1-16,0-1-3 0,-4 3-4 16,0-2-5-16,-4-1-5 0,-1 2 0 0,-3-2-9 15,-3-2-4-15,-2 1-3 0,-1 1 5 16,-3-3-7-16,2 0-1 0,-7-2-5 15,-1-1-4-15,4 1 1 0,-3-2-5 0,2-1 1 16,3-1-2-16,0 2-5 0,0-2-4 16,4 1-2-16,3-1-2 0,3-1-4 0,-1 0-4 15,1 1-1-15,0 0-1 0,6-3-3 16,-2 3 1-16,3 1-6 0,3-2-2 16,-2 3-3-16,4-2-1 0,-1 2 1 15,2-2-3-15,0 1 1 0,1 1 3 0,1-1-2 16,2 2 1-16,-1 1 2 0,2-1 2 15,2 0-1-15,-4 0-2 0,4 1 4 16,0 0-2-16,0-1-4 0,1-3 1 16,-1 5-1-16,2-5-4 0,0 1-2 0,0 0 2 15,1-4-8-15,1-3-1 0,0-2-2 16,0-2-3-16,2-5 1 0,2-4 2 0,-2 0-4 16,2-4-2-16,0-7 1 0,1-3-3 15,1-2 0-15,0-5-3 0,-2-4-2 0,0 1 0 16,2-1 0-16,-2 1-2 0,1 0 5 15,-3 7-6-15,0 1 0 0,0 2 3 16,-3 3 0-16,3-1-6 0,0 5 4 16,0 1-5-16,-2 3 2 0,4 2 3 0,-2-1-4 15,0 2 1-15,3 1 0 0,-3 6-1 16,0 0 2-16,2 2 0 0,-2 2-3 16,0 0 1-16,2 2-1 0,-2 1 2 15,0 3 4-15,2 0-4 0,-2 0 1 0,0 0 3 16,0 3-5-16,2-1 2 0,-2 2-1 15,0-1 0-15,0 1 1 0,2 1 1 16,-2-2-1-16,0 2 1 0,0 1 2 0,0-1-5 16,2 0 5-16,-2 0-4 0,0 1 3 15,0-1-2-15,2 0-3 0,-2 6-1 16,0-9 0-16,0 3-1 0,0 6-1 0,0-10 3 16,0 7-4-16,2-3 3 0,-2 6 2 15,0-7-1-15,0 7 1 0,0-7-1 16,0 2-1-16,0 5 1 0,0-7 1 0,0 7 2 15,0-6 0-15,0 6 2 0,0-6-2 16,0 6-1-16,0 0 0 0,2-7 2 0,-2 7-4 16,0 0 2-16,0-6 1 0,0 6-4 15,0 0 1-15,0 0 2 0,2-6 1 16,-2 6-4-16,7-5 0 0,-7 5 0 16,13-5 0-16,-3 2-3 0,5-2 2 0,2 4-1 15,2-4 3-15,3 2-1 0,2-1 0 16,4 1 0-16,2-1 3 0,-1 0 3 0,3-2-6 15,0 2 1-15,-1 1 1 0,1-3-3 16,0 2 2-16,-2 0 1 0,1-1 2 16,-1 1-1-16,-2 0 0 0,-1 0 1 15,-5-2 2-15,-2 5-2 0,0-3 0 0,-1 2-1 16,-5-2 2-16,0 2 2 0,-2 0-2 16,-2 0 0-16,1 1 2 0,-2-2-2 15,-1 2-2-15,-8 1 0 0,13-2 4 0,-7 2-4 16,-6 0-3-16,10-2-1 0,-10 2-7 15,7-2-9-15,-7 2-12 0,0 0-13 16,0 0-13-16,0 0-17 0,0 0-13 0,0 0-18 16,-19-8-13-16,8 8 0 0,1-2-5 15,-1 2-2-15,-4-1 9 0,3-2 1 16,-3 2 12-16,0-1 12 0,-2-2 11 0,-2 1 10 16,2-2 9-16,1 2 1 0,-2-1 9 15,2 0 9-15,-2 1 6 0,3-2 5 16,1 2 17-16,-2-1 8 0,6-1 1 15,0 4 14-15,2-3 4 0,-3 2 5 0,2-2 5 16,3 2 2-16,0 1-1 0,-1-1 2 16,7 2-2-16,-10-4 1 0,6 2-2 0,4 2-1 15,-9-3 0-15,9 3-5 0,0 0 2 16,0 0-4-16,0 0-3 0,0 0-1 16,0 0 1-16,0 0-3 0,0 0 2 15,34 6-3-15,-22 0 4 0,6 0-5 0,-2 1 1 16,8 4 1-16,-1-2-2 0,0 4-2 15,4 0 2-15,1 3-3 0,0 1 2 0,-3 2 0 16,1-2 0-16,-6 2 4 0,4 0-1 16,-9 1 1-16,-1-1-1 0,2 1 9 15,-6-1 7-15,-4 4 6 0,-6-2 1 16,0 0 5-16,-6 2-3 0,-2 0 1 0,-5-3-3 16,-6 4-1-16,-4-1-4 0,-3-4-4 15,0-2-12-15,-1 0-22 0,4-4-27 0,2-3-29 16,-3 1-30-16,4-3-34 0,0-2-29 15,3-5-437-15,3 1 204 0,0-4 134 16</inkml:trace>
  <inkml:trace contextRef="#ctx0" brushRef="#br0" timeOffset="118692.322">24354 3596 49 0,'-2'-4'165'0,"2"4"-11"0,-4-7-13 0,4 7-12 16,-2-3-15-16,2 3-10 0,-5-5-14 15,5 5-8-15,0 0-10 0,0 0-7 0,0 0-8 16,0 0-7-16,-4 18 1 0,4-9-6 16,0 6 0-16,2 3-4 0,-2 0-3 15,2 5-1-15,-2-2-6 0,2 6-1 16,1-5-3-16,-3 0-2 0,2 0-2 15,-2-2-2-15,2-1-1 0,0-2-4 0,-2-2-1 16,0-1 8-16,0-3 23 0,2-1 23 0,-2-3-2 16,0-1-1-16,0-6-6 0,0 0-7 15,0 0-4-15,0-33-9 0,0 12-4 16,2-7-3-16,2-3-3 0,2-7-7 16,6-8-4-16,0 0-2 0,2-1-2 0,12-11-6 15,-3 8 0-15,1 8-3 0,1 2-2 16,2 1-3-16,6 6-2 0,-2 1-1 0,5 6-2 15,0 1-3-15,-4 8-3 0,0 4-5 16,-7 4 0-16,3 4 1 16,-8 4-4-16,4 4 2 0,-5 7 4 0,-2 1 0 15,-2 7 3-15,-7 3 0 0,-6 4 6 0,-2 1-4 16,-6 6 5-16,-7 3-3 0,-4 3 3 16,-2-2 1-16,0 1 2 0,2-6-2 0,1-1-3 15,0-2 4-15,6-6-2 16,-1-1-1-16,5 2 1 0,4-2 2 15,2-2-2-15,2 2 2 0,6 0 2 0,5-2-2 16,4-2 0-16,4 0 3 0,5-1-2 0,-3-5 0 16,5 1-1-16,-2-5-7 0,2 1-2 15,2-7 2-15,-3 2-3 0,-1-6 1 0,2 0-2 16,-5-3 1-16,1-5-1 0,-4-3-1 16,-3 1 1-16,0-4-2 0,-4 2 4 15,-1-4 1-15,-3 3 0 0,-2 0-2 16,-3-1 4-16,-2 7 1 0,2-2 0 15,-4 1-2-15,0 1-1 0,0 3-1 0,0-1 1 16,0 2 1-16,-2 2-2 0,2 4 2 16,0 0 1-16,0 0 2 0,0 0 0 0,-6 15 0 15,6-6 3-15,2 2-1 0,2 2 3 16,2 2 0-16,2 3 1 0,4-1 0 16,0 2-1-16,5 0-4 0,0-4-12 15,2 0-16-15,-1-2-21 0,6-3-24 0,0 0-14 16,3-3-15-16,-1-3-5 0,-4-2-2 15,4-6 1-15,-1 0 4 0,1-5 12 16,-3-2 8-16,-2-5 13 0,0 1 10 0,-1-2 18 16,-4-1 17-16,-2 1 17 0,-2 1 15 15,-2-1 12-15,-1 5 17 0,-1-2 7 16,-1 3 4-16,-3 1 3 0,2 3-5 0,-1-1-6 16,-1 1-3-16,-2 1-3 0,0 0-11 15,-2 6 2-15,2-3-3 0,-2 3 0 16,0 0-4-16,0 0-1 0,0 20 2 0,0-10-4 15,0 0-1-15,2 1 10 0,2 0-9 16,0 4-1-16,4-2 7 0,-2-1-6 16,4 0-1-16,-2-3 0 0,3 1 3 0,0-4-3 15,1 2 1-15,1-7-1 0,-1 3 1 16,2-4 1-16,0-1 2 0,1-3-5 16,0-4 6-16,0 2 0 0,-3-4-1 15,1 2-9-15,2-2 7 0,-5 2 2 0,1 0 4 16,0 0-5-16,-3 1 2 0,0 1-3 15,-1-1-5-15,-1 2-2 0,1 0-1 16,-3 1 1-16,2 2-2 0,1 0-5 0,-7 2 4 16,10-2-3-16,-10 2 2 0,12 6 2 15,-2-1-3-15,-4-1 2 0,2 2 0 16,0 0 0-16,1 0 1 0,2 3-2 0,-1-2 10 16,1-2-10-16,-3 1 7 0,5 1-6 15,-2-4 5-15,-1 1-1 0,-2-2-1 0,3 3 1 16,0-4-1-16,-3-1 3 0,3 0-2 15,-11 0-1-15,17-1 4 0,-6-4-1 16,-3 5 0-16,-2-3-3 0,2 3 0 16,1-5-2-16,-2 4 2 0,-1-2 2 0,-6 3 1 15,12-1-2-15,-7-1 1 16,-5 2 2-16,8-1 3 0,-8 1-3 0,7-4-6 0,-7 4 0 16,8 0 0-16,-8 0 0 0,0 0-2 15,13 0 2-15,-13 0-1 0,10 1 6 16,-4 2 0-16,2-2-2 0,0 1-4 15,0-1 1-15,0 2 2 0,1 0-5 0,-1 1 4 16,3 3-3-16,0-7-18 0,1 4-32 16,-2-3-30-16,4-1-28 0,-4 0-394 0,0-1 171 15,4-2 113-15</inkml:trace>
  <inkml:trace contextRef="#ctx0" brushRef="#br0" timeOffset="118806.0685">26498 3652 129 0,'-2'-6'163'0,"2"-2"-9"15,-2 2-15-15,2 1-20 0,0 5-42 0,2-8-52 16,-2 2-87-16,0 2-191 0,0-5 86 16,-2 1 56-16</inkml:trace>
  <inkml:trace contextRef="#ctx0" brushRef="#br0" timeOffset="147004.5634">19686 4667 18 0,'4'-8'44'15,"2"1"-2"-15,-4-3 0 0,0 0 0 16,0 1 2-16,0 0 0 0,-2-4-2 0,-2-3-4 16,-2 1 0-16,-1-2 5 0,-2-1 12 15,-1 0-11-15,-2-1 0 0,-3-1 0 16,0 1 0-16,-4 2-1 0,-1-2-3 15,-4 0-3-15,-1 1 0 0,-5 2-3 0,2-1-2 16,-2 2 5-16,-2 1-7 0,-3 3-5 16,2-1 4-16,-3 3 0 0,0-1 0 0,-4 5 1 15,2-1 8-15,-2 2-4 16,2 2-2-16,0 4 4 0,-4 2-5 0,0 3-1 16,1 5 1-16,-5 5-2 0,0 4-5 15,-11 11-2-15,4 6 3 0,3 2-5 0,-1 2 5 16,7 6-4-16,1 2-5 0,9-9-3 15,4-3 1-15,6-2 0 0,0 3 0 0,3-1 3 16,5-5-13-16,2-4 0 16,2 2 2-16,6-2 2 0,2-3-1 15,4 1-4-15,4 0 5 0,5 2-2 0,4-2-8 16,4 1 6-16,6 4 0 0,4-3 7 16,6-1-9-16,3-1 0 0,2-1 1 0,15 10 1 15,2-5 0-15,3 0 0 0,-10-7 0 16,-5-3 0-16,3-2 6 0,-1 0-8 0,1-1 0 15,3-4 0-15,-2 3-1 0,2-7 1 16,0 2-3-16,-2-2 7 0,3-1-5 16,-7-3-3-16,1-3 4 0,1 0 1 15,-5-3-2-15,3 0 1 0,-3-3 0 0,-2-2 1 16,1-1-2-16,-3-1-2 0,-2-3 9 16,-1-2-4-16,-3-3 0 0,2 1-4 15,-4-4 0-15,1 0 0 0,-3-2 0 0,0-3 4 16,-3 0-1-16,1-2-3 0,-6-1 1 15,0-2-1-15,-4-2 1 0,1-1 3 16,-1 2-1-16,-4-6 6 16,-2 1-2-16,-1 0 5 0,-4 0 4 0,1-1-1 0,-4 4 1 15,-2-1-5-15,0 2 0 0,-2-2 7 16,-4-3 8-16,-4 1-1 0,2 0-1 0,-4 1 11 16,-6-5 2-16,-3 0-6 0,-4 1-1 15,-4 2-3-15,-1 0 0 0,-19-13-3 16,1 5-5-16,-7 1-2 0,-1 1-2 0,1 6-1 15,11 8 1-15,3 4-3 0,1 2 5 16,7 6 0-16,-1 2-1 0,-2 2 0 0,4 0-3 16,1 4 0-16,1 4-3 0,0 0 0 15,3 6-2-15,-3 0-5 0,-2 8-3 16,3 2-9-16,-3 3-12 0,2 1-12 16,2 4-26-16,1 2-25 0,1 2-29 0,2-1-32 15,0 0-34-15,3-1-405 0,1-2 198 16,4-5 132-16</inkml:trace>
  <inkml:trace contextRef="#ctx0" brushRef="#br0" timeOffset="149086.5607">25727 10121 59 0,'-4'-9'140'0,"0"-3"0"0,0 0-10 16,0-1-8-16,-2-2-9 0,2 0-7 0,-2-2-6 16,-2 0-10-16,0-2-7 0,-5-1-8 15,-2 1-6-15,-2 3-7 0,-8-2-4 16,2 6-9-16,-7 4-4 0,1 2-3 0,-7 3-6 16,-5 7-4-16,-1 6-1 0,-2 5-4 15,-1 6-2-15,7 6-2 0,4 3 0 16,9 6-4-16,5 2 1 0,14-3 1 0,6-3 1 15,10 6 0-15,12 4-7 0,21 9 4 16,7-1 1-16,5-2-6 0,3-1 1 0,-5-3 0 16,-3 1-3-16,-5-2 0 0,-15-7 1 15,-10-4 6-15,-7-3 3 0,-9-3-2 16,-10 1 1-16,-7 3 0 0,-13 1 9 16,-7-1 8-16,-22 3 7 0,-4-4-2 0,2-9-1 15,-16-2-1-15,10-6-2 0,5-8-1 16,2 0-2-16,7-4 1 0,5-4-3 0,3 1-6 15,9-3-2-15,5-3-4 0,8 0-4 16,6 1-9-16,7-2-11 0,8-1-6 16,4 1-8-16,9 1-4 0,5-1-1 15,4 0 0-15,4 7 4 0,4-1-2 0,2 2 3 16,4 2 2-16,4 2 1 0,0-2 2 16,5 2 0-16,1-2 6 0,0-2-4 15,7-2 0-15,0-3 5 0,-1-1-4 16,-1-5 1-16,17-6 3 0,-15 0-1 0,-8-3 1 15,-5 1-3-15,-4-4 4 0,-4-1 2 16,-6-3 1-16,-9 3-1 0,-5-3 5 0,-5 7 6 16,-6 0-4-16,-6 3 4 0,-2 3 0 15,-5 0 0-15,-2 5-3 0,-3 3 3 16,-2 6-5-16,0 4 5 0,0 4-4 16,-2 3 1-16,4 6-2 0,2 3-1 0,7 2 0 15,2-1 1-15,6 1-3 0,4 3-2 16,9-2-5-16,8-3-11 0,5 2-6 0,8-7-14 15,1-3-9-15,6-5-9 16,1-1 0-16,1-6-1 0,-1-2 5 16,1-3 6-16,-5-3 3 0,0-1 8 0,-4-3 2 15,-4-1 0-15,-3-4 5 0,-5 0 6 0,-9 3 7 16,-2-2 10-16,-7 2 0 0,-4 6 1 16,-4-1 2-16,-2 4 3 0,-5 1-3 15,-1 5 3-15,-3 2 3 0,-1 3 0 0,-2 4-4 16,2-1 4-16,1 6 4 0,2-1-5 15,5 3 0-15,-1 0-1 0,5-2 5 16,2-1 3-16,0 0 3 0,5-1 2 0,1-1 0 16,3-3-1-16,-1-3-1 0,5-2-2 15,-1-4-2-15,4-2-1 0,-2-2 1 16,3-3-4-16,-2 0 3 0,2-5-1 16,-3 1-3-16,4 0-1 0,-6 1 0 0,-2 0 2 15,2 4-3-15,-2-1 2 0,-4 3 0 16,1 2-1-16,-1 4 1 0,-6 0 4 15,12 4-3-15,-5 2-2 0,0 3 2 0,1-1-4 16,0 4 4-16,0 0 0 0,4 1 0 16,-2-2-12-16,3 1-21 0,-1-2-33 15,3-1-38-15,2-2-32 0,-3 1-24 0,4-4-418 16,-1-2 194-16,-4-2 128 0</inkml:trace>
  <inkml:trace contextRef="#ctx0" brushRef="#br0" timeOffset="149332.7658">26818 10433 62 0,'4'-9'74'0,"-2"1"-5"16,0 4-5-16,0 0-7 0,-2 4-2 0,0 0-13 16,0 0 3-16,15 14-4 0,-8-4-6 15,1 1 0-15,-2 2 4 0,3 3-4 16,-1 0-1-16,-2 2 8 0,-1 0 2 16,-1-4 14-16,-2 1 12 0,0 1 13 0,1-5 19 15,-3 1 8-15,0-7 5 0,-5 3-5 16,3-6-4-16,2-2-7 0,0 0-7 0,0 0-8 15,-9-14-10-15,11 5-8 0,1-3-7 16,1-1-4-16,5-2-11 0,1-3-18 16,4 4-26-16,2-4-29 0,0 5-38 15,6-2-34-15,-1 2-39 0,3 1-469 16,0 0 207-16,4 3 137 0</inkml:trace>
  <inkml:trace contextRef="#ctx0" brushRef="#br0">27361 10319 51 0,'-12'0'160'0,"-2"5"-11"16,-2-3-9-16,0 6-8 0,-2 4-14 0,3 3-10 15,1 0-13-15,-1 4-7 0,6 2 3 16,3-2-12-16,2 0-2 0,4 2-6 16,4-3-6-16,2-4-4 0,6 3-3 0,4-7-1 15,-1 0-6-15,2-4-5 0,2-5-7 16,5-3-1-16,0-4-8 0,2-6-3 15,-1-7-1-15,1-3-4 0,-1-10-1 0,-2-4-6 16,-2-4-1-16,-1-4-2 0,-6-1-2 16,2-1 0-16,-8 0 0 0,0 8 3 15,-2 4 2-15,-1 5 8 0,-3 4 4 0,0 4-2 16,0 4 2-16,-2 6-2 16,0 3-2-16,-2 6-3 0,2 2 1 0,0 0-1 15,-9 31-2-15,5-7 2 0,2 6-3 16,-2 12-1-16,2-3-2 0,2 1 0 0,0-2-2 15,0-5-1-15,2-1-1 0,-2-4 0 16,2-1-1-16,2-6 6 0,-4-2 12 16,4-4 9-16,1-1 14 0,1-5-6 15,0-4-2-15,3-5-5 0,2-1-6 0,1-7-2 16,0 1-5-16,4-5 0 0,0 1-6 16,0 1 1-16,1 1-2 0,-1-1-1 0,2 5-5 15,-4 1-2-15,3 0 1 0,-2 4-4 16,2 4 3-16,2 2-2 0,0 5-2 15,0-2 1-15,2 5 1 0,-2 1-3 16,0 0 3-16,2 1 0 0,5 0-2 0,-5-3-9 16,0 1-27-16,-2-3-24 0,3 3-40 15,-4-4-41-15,-3-1-43 0,0-1-33 16,-4-3-527-16</inkml:trace>
  <inkml:trace contextRef="#ctx0" brushRef="#br0" timeOffset="150160.7484">25380 11269 201 0,'-12'6'221'0,"16"-3"-2"0,-4-3-31 15,44-5-18-15,11-2-16 0,43-8-15 0,40-4-14 16,12-6-15-16,15-4-11 0,51-6-7 15,6-1-11-15,17 1-7 0,5 2-7 16,-10 3-5-16,-7 3-7 0,-54 10-4 16,-7 1-6-16,-23 1-4 0,-11 5-4 0,-39 1-3 15,-23 3-4-15,-15 0 1 0,-11 3 4 16,-10 2 1-16,-3-2 1 0,-7 1 3 0,0 2-7 16,-3-1-4-16,-3 1-3 0,-2-3-3 15,-4 3-4-15,1 0-6 16,-4 3-18-16,-9-3-28 0,10 1-32 0,-10-1-41 0,4 6-33 15,-4-6-39-15,-6 9-533 0,0-3 241 16,-1 0 160-16</inkml:trace>
  <inkml:trace contextRef="#ctx0" brushRef="#br0" timeOffset="158474.8229">20393 8669 22 0,'-2'-6'44'0,"2"6"-4"0,0-9 1 15,0 1-2-15,-2 3-1 0,2-3 8 0,0 0-8 16,-2-1-3-16,2-3-2 15,0 3 0-15,-2-3 0 0,0-1-3 16,2 0-1-16,-2 2 0 0,0-3 2 0,-2 1-4 16,-1 0-2-16,1-2 3 0,0-1-7 0,-2 1 4 15,-3-1-5-15,2 1 1 0,-1 0-3 16,-4 0 2-16,0-2-3 0,0 2-6 16,-2-3 8-16,1 3-4 0,-4 0 0 15,0 2-4-15,-1-2 2 0,2-1 4 0,-3 3-4 16,0 0 1-16,0-1-1 0,-1 3-7 15,4-3 2-15,-6 3 0 0,4 1 1 16,-1 1-3-16,3-1-2 0,0 4 2 0,-4-1-5 16,6 1 4-16,-3 1-2 0,0 1-4 15,-2 0 5-15,2 2 2 0,0 0 0 16,-2 2-6-16,0 0 2 0,2 2-2 0,-2 2 0 16,0-1 2-16,0 3 2 0,-2 0 5 15,0 3-10-15,-1 1 3 0,0 1 1 16,2 3-2-16,-1-2 4 0,2 5-3 15,-2-2 0-15,1 4 5 0,4-2 2 0,-6 4 0 16,6 1-3-16,1-1 5 0,-2 4 1 16,2 0-8-16,3-2 9 0,-2 2 0 0,2 2 0 15,4-2-3-15,-3 4 3 0,5-2 1 16,-1 2 4-16,3 0 0 0,2 1-2 0,2 1 8 16,2 0-3-16,0-2-1 0,7 8 0 15,1-5 1-15,1 2 2 0,3-2-7 16,6 5-4-16,3-3 2 0,-6-5 4 15,4 0-6-15,0-1 1 0,2-1 1 0,1 0-5 16,5-1-2-16,-3-1 3 0,0-3-3 16,0-1-2-16,2-1 4 0,-3-1-2 15,3-2-1-15,-2 0 2 0,1-4-4 0,-1-4 1 16,-2 3-2-16,6-5 0 0,-2 1-2 16,-1 1 1-16,3-7-1 0,0 3 0 15,-1-4-2-15,1-1-1 0,0 0 6 0,-3-3-4 16,1-1 2-16,0 0 3 0,-3-4-1 15,2-1-6-15,-2-1 5 0,1-5-8 0,-1-2 5 16,1-2 2-16,0-4-3 0,-4-1-1 16,0-1-2-16,-1-3 4 0,2-8 1 15,-6 5-3-15,4-4 0 0,-4 2 1 16,-2-1 1-16,-2 0-2 0,2 0-2 0,-7-4 2 16,0 2-5-16,-2-4 1 0,-2-1-2 15,0 2 5-15,-4-4 4 0,-6 0-6 0,0-7 1 16,-2 0 0-16,-4 0-5 0,-4 3 15 15,-1 2-5-15,-1-1-7 0,-4 5 2 16,-1 1-4-16,-2 3 5 0,-1 3 0 16,1 3-2-16,1 7-2 0,-1 0-5 15,0 3-1-15,-2 4-10 0,-1 2-14 0,2 4-22 16,1 1-22-16,-3 5-18 0,3 1-283 16,-3 2 130-16,5 0 86 0</inkml:trace>
  <inkml:trace contextRef="#ctx0" brushRef="#br0" timeOffset="197253.108">21598 9605 3 0,'9'-6'33'15,"-9"6"-3"-15,8-4-4 0,-8 4-1 16,10-2-4-16,-4 1-2 0,-6 1 0 0,12-3 1 16,-12 3-1-16,12 0-3 15,-6-2 1-15,-6 2-4 0,13 2 0 0,-13-2-1 16,11 0-1-16,-3 0 0 0,-8 0-2 16,15 3 3-16,-9-3-3 0,-6 0 2 0,16 0-2 15,-8 0 3-15,-2 1 2 0,-6-1-2 16,10 2 6-16,-10-2 4 0,11 2 4 15,-11-2 2-15,0 0 8 0,7 2 12 0,-7-2-9 16,0 0 3-16,0 0 6 0,-28 0-5 16,9 2 3-16,-4-2-3 0,-5 2 11 15,-3-2-6-15,-3 0-1 0,-3 2 5 0,3-2-3 16,1 2 3-16,-3-2-2 0,2 1-5 16,4-1-3-16,3 0-7 0,1 2 0 15,6-2-4-15,2 2-3 0,2-2 2 16,1 2-7-16,2-2 4 0,2 0-10 0,1 0-5 15,4 2 5-15,6-2-5 0,-12 0 2 16,12 0-3-16,0 0-2 0,-8 2-2 16,8-2-15-16,0 0-12 0,0 0-14 0,0 0-10 15,0 0-7-15,0 0-17 0,0 0-7 16,0 0-5-16,0 0-6 0,0 0-2 16,34-4 0-16,-23 4 3 0,1-2 4 0,6-2 4 15,-4 4-160-15,4-3 80 0,0 1 53 16</inkml:trace>
  <inkml:trace contextRef="#ctx0" brushRef="#br0" timeOffset="197978.5391">21461 9587 368 0,'21'-3'-26'0,"-5"-1"11"0,-3 2 12 16,-4 0 15-16,-1 0 10 0,-2 2 6 0,-6 0 6 16,8-3 2-16,-8 3 3 0,10 0 2 15,-10 0-2-15,0 0-2 0,0 0 2 16,0 0-3-16,0 0 2 0,0 0-3 0,0 0-3 16,0 0 5-16,0 0-10 0,0 0 9 15,0 0-11-15,-24 9 5 0,20-7 3 16,-2 0-3-16,-1 0 0 0,7-2 2 0,-9 6 0 15,3-5-1-15,0 1-1 0,2 2 6 16,-3-2 0-16,7-2-10 0,-8 2 5 16,8-2 0-16,-6 4-4 0,6-4-1 0,0 0-2 15,-9 1-4-15,9-1 1 0,0 0 3 16,-7 2-4-16,7-2 2 0,0 0-8 16,0 0 1-16,0 0-1 0,0 0 1 0,0 0-3 15,0 0 0-15,0 0-5 0,0 0 4 16,0 0 3-16,0 0-1 0,22-7-4 0,-22 7 3 15,6-2-8-15,-6 2 10 0,5-4-1 16,-5 4 4-16,0 0 0 0,6-4-3 16,-4 0 1-16,-2 4 2 0,0 0-6 15,2-5 1-15,0 1-1 0,-2 4-4 16,0 0-3-16,2-6 8 0,-2 6-7 0,2-3-2 16,-2 3 0-16,0 0 1 0,2-6-3 0,-2 6-1 15,0 0 0-15,0 0 0 16,0 0-2-16,0 0 1 0,5-6 2 0,-5 6-2 15,0 0-1-15,2-8 3 16,-2 8-3-16,0-5 3 0,0 5 0 0,2-8-1 0,-2 4 6 16,0-1-8-16,0 5 4 0,0-8-1 15,0 8 0-15,0-8 0 0,0 8 1 16,0-6-2-16,0 6 2 0,2-3-1 16,-2 3-4-16,0 0 1 0,0 0-1 15,5-5 2-15,-5 5 0 0,0 0-1 0,12 0 4 16,-2 1-2-16,-10-1 2 0,22 1-3 0,-5 4 2 15,-2-4 0-15,2 4-1 0,1-2-1 16,2 1-2-16,1 2 4 0,-2-2-3 16,2-1 4-16,-1 3-2 0,-4-2 2 15,3 0-1-15,-2 0 1 0,-2-1 0 0,-1 1-1 16,0-2 2-16,-4 2 0 0,-2-2 1 16,0 1 6-16,0 1 5 0,-4-2 6 0,-4 4 1 15,0-6 2-15,-7 9 2 0,0-1-5 16,-5 2 5-16,2-3-3 0,-6 1-4 15,0 1 2-15,-1-1-3 0,0 3-6 16,-4-1 3-16,-1-1-2 0,4 1-6 0,-4-1-5 16,1 2-8-16,-3-3-16 0,6 3-15 15,-3-4-20-15,4 0-20 0,0 1-22 16,-1-2-16-16,2-1-17 0,-1 1-18 0,2-4-347 16,-2 0 169-16,0 0 112 0</inkml:trace>
  <inkml:trace contextRef="#ctx0" brushRef="#br0" timeOffset="198553.3718">21372 9474 24 0,'2'-5'80'0,"2"1"-2"16,-4 4-3-16,4-3-8 0,-4 3-2 15,0 0 12-15,0 0-4 0,0 0-3 16,0 0 1-16,-13 20 1 0,5-8-1 16,-3 0-6-16,3 1-2 0,-6 2-5 0,-2 1-1 15,4-1 0-15,-3 0-8 0,0 0 1 16,2-2-9-16,1 1 3 0,0-1-4 0,2-1-4 15,2-3-3-15,0 0-2 0,1 0-6 16,0-2-1-16,3 0 1 0,0-1-2 16,2 0-6-16,4 0 1 0,0 0-3 15,2 0 0-15,3-3 0 0,2 1-3 16,1 0 3-16,0-1-7 0,2 2 1 0,-2-2-2 16,2 1-2-16,-1-1 1 0,0 1-1 15,-1 0-1-15,1 0-1 0,-1 2-3 0,-2-4 1 16,4 2 5-16,-6-3-4 0,2 3 0 15,-2-2-3-15,-1 0 1 0,1 2 6 16,-2-2-3-16,-4-2 7 0,9 1 4 0,-9-1 11 16,8 2 6-16,-8-2 7 0,0 0-9 15,0 0 2-15,0-15-2 0,-2 6-3 16,-2-6-1-16,0-1-1 0,-3-6-4 0,1-3 0 16,2 0 2-16,-1 0-1 0,-1-2-2 15,2 4-2-15,-2-1 0 0,4 5-2 16,-2 0-4-16,2 4-4 0,0-1 0 15,-2 3-12-15,2 1-21 0,0 0-32 0,0 5-38 16,2-2-27-16,0 3-33 0,0 0-426 16,0 6 198-16,0 0 130 0</inkml:trace>
  <inkml:trace contextRef="#ctx0" brushRef="#br0" timeOffset="202052.3472">23848 12923 121 0,'11'4'132'0,"-11"-4"1"15,10 0-6-15,-10 0-1 0,12 0-6 0,-12 0 2 16,14-4 6-16,-8 2 6 0,0-1-5 16,-2-5-6-16,-2 1-4 0,-4-2-6 15,-2 0-14-15,-4 0-9 0,-7 3-9 16,-6 4-8-16,-9 4-5 0,-10 7-5 0,-28 16-5 16,0 5-7-16,1 7-7 0,3 7-2 15,5-1-5-15,10 5-4 0,9 1-5 16,18-4 0-16,12-8-3 0,10 0-2 0,10-1-4 15,12 4-1-15,18 13 0 0,9-3-2 16,2-3-2-16,-1-1-2 0,1-3 0 16,-5 1 0-16,-9-9-1 0,-7-2 0 0,-10-5 2 15,-2 1 11-15,-10 2 8 0,-6-4 4 16,-6 0 6-16,-6 2-2 0,-12-4 5 16,-3 0 3-16,-13-4-4 0,-7-3 1 0,-3-7-3 15,-3 0-4-15,7-8 6 0,-1-3-6 16,9 0-3-16,4-3-3 0,4-2-8 15,8-1-3-15,5-2-4 0,8-3-3 0,9 2-1 16,9-2-8-16,8-4-6 0,13-2-7 16,8-4-3-16,7 2-10 0,14-9-2 15,5-3-3-15,-1 1-2 0,-1 2-1 16,-3 0 1-16,-10 3 4 0,-9 4 0 16,-4 2 4-16,-6 2 2 0,-7 2 2 0,-1 1 6 15,-3 5 5-15,-6-1 0 0,0 4 3 16,-5 1 0-16,0 5 7 0,-10 0 5 0,10 11 5 15,-8 5 8-15,0 4 2 0,-4 11 1 16,4 9 2-16,-2 6 0 0,2 11-1 16,2 23-2-16,-2-12-2 0,2 10-2 0,0-9 0 15,0-12 0-15,1 0-4 0,-1-1-1 16,-2-13-1-16,1 1-4 0,-1-6 1 16,-2-8-1-16,0-3 8 0,0-6-7 0,-5-3 3 15,1-9-10-15,-5-7 2 0,-3-4 1 16,0-17-5-16,-2-10-2 0,2-12-2 15,1-13-10-15,-2-24-2 0,3-3-3 16,8 0-1-16,2 13-3 0,4 8 3 0,4 5 2 16,5 4-1-16,2 4 1 0,-1 4 0 15,4 11 3-15,-2 3-1 0,4 7 0 0,-1 6 2 16,0 5 3-16,-2 3-2 0,-3 8 4 16,2 4 1-16,-4 5 1 0,1 3 2 15,-7 5 0-15,0 4-2 0,-1 0 2 16,-8 1 3-16,-1 2-2 0,-4 1-1 0,-1 0-9 15,-3-3-16-15,-1-1-17 0,0-2-19 16,1-4-17-16,1-1-23 0,0-5-28 16,5-3-23-16,0-2-19 0,1-7-11 0,5 3 3 15,-2-10 5-15,4 0 16 0,3 0 16 16,-1-1 15-16,4 0 19 0,-1 1 21 16,2 1 21-16,-3 1 22 0,2 0 23 0,0 3 14 15,3-3 8-15,2 2 14 0,-1 0 18 16,1 1 0-16,4-1 11 0,2 0 9 15,3-2 5-15,3 0 1 0,2-3 1 16,0 3 0-16,5-7-3 0,0 2 8 0,-2-4 5 16,-3-2 5-16,-1 0 6 0,-3 0 1 15,-6 0 3-15,-4 2-2 0,-5 2 7 0,-4 0-2 16,-2 3 1-16,-6 0-9 0,-6 5-5 16,-3 1-2-16,-4 2-2 0,-2 4-4 15,0 4-6-15,0 3-6 0,-2 5-4 16,2 4-7-16,2 1-3 0,2 4-4 0,6-1-1 15,3 1-1-15,4 3-6 0,4-3-4 16,4 1-2-16,5 2-5 0,8-2-5 0,4 0-13 16,5-8-9-16,6-3-8 0,2-1-9 15,-3-8 0-15,4-2-7 0,-3-2 1 16,4-4 0-16,0 1 5 0,-5-5 1 16,-7 0 7-16,0 1 1 0,-5-3 1 0,-3-1 5 15,-2 1 5-15,-6 1 6 0,-2-3 4 16,-6 6 8-16,0 0 5 0,-6 1 1 0,0-1 3 15,-6 4-2-15,1 0 3 0,-4 4 0 16,1 2-1-16,-1 2-3 0,1 0 4 16,-2 5-8-16,4 1 1 0,2 3 0 15,4 1 0-15,0 0-4 0,6 5-1 16,2-5 2-16,2 3-3 0,4 0-5 0,3-1-10 16,4-3-16-16,2-4-10 0,3-1-14 0,-2-2-12 15,2-4-11-15,1-4-11 0,5-4 3 16,-4-2-3-16,8-5 3 0,-6-2 4 15,-1-4 5-15,-1-3-3 0,-3-6 10 16,-2-3 5-16,0-4 5 0,-4-7 7 0,-4-4 1 16,-3-2 8-16,-4 6 14 0,0 0 17 15,-2 5 19-15,-4 4 14 0,0 3 11 16,0 2 7-16,-2 3 8 0,0 6-3 16,0 5-3-16,-1 4-3 0,1 5-2 0,-3 5 1 15,7 0-2-15,-8 13 6 0,6 3-2 16,2 6 0-16,2 5 2 0,2 10-8 0,0 0-2 15,3 3-1-15,2 8-3 16,-1-9-3-16,-2 4-3 0,0-6-2 0,3 0-1 16,-2-5-3-16,-1-7 0 0,0 0 1 15,-2-7 3-15,0-4 2 0,1-2-3 16,-1-6-2-16,2-5-2 0,-6-1-2 0,13-7-4 16,-4-3-1-16,-1-1 1 0,2-3-5 0,-2 0 1 15,4 1-1-15,-4 0-2 0,2 0-3 16,-1 1-1-16,0 3 0 0,-3 0-1 15,0 1-1-15,1 4-1 0,-1 0 0 16,2 4 3-16,-8 0-2 0,16 6 1 0,-6 0 0 16,-2 3 1-16,3 1-2 0,2 0 4 15,1 4-1-15,3-1-1 0,-4 3 1 16,2-3 1-16,1-5-1 0,0 2 0 0,-2-3 1 16,1-1-1-16,2-3 1 0,-2 1 1 15,1-4-3-15,0 0-2 0,0-1 3 16,0-3-8-16,1-2-16 0,-1 0-22 15,0 1-23-15,0 0-26 0,-1-1-33 0,0 0-26 16,-5 3-39-16,3 0-35 0,-7 1-509 16,3 2 249-16,-9 0 165 0</inkml:trace>
  <inkml:trace contextRef="#ctx0" brushRef="#br0" timeOffset="203035.5322">25222 13674 91 0,'-13'0'111'0,"13"0"-11"15,0 0 5-15,-15 0 5 0,9 2-4 0,6-2-3 16,-15 1-7-16,6 1-1 0,1 1-7 16,-5 2 0-16,1 3 2 0,-1-1-3 15,0 3 1-15,-1 3-7 0,-2 2-4 16,2 3-3-16,1-2-1 0,3 6-4 0,3-2-2 16,3-2-4-16,2-1-4 0,4 0-2 15,4-2-6-15,3 0-4 0,6 1-7 0,1-5-2 16,6-1-16-16,-4-5-34 0,4-1-44 15,5-1-70-15,-7-3-548 0,0-1 229 16,0-2 151-16</inkml:trace>
  <inkml:trace contextRef="#ctx0" brushRef="#br0" timeOffset="203623.3733">22908 15386 8 0,'0'0'205'0,"0"32"-2"0,2-2-5 15,0 9 1-15,5 13-10 0,-1 7-10 16,3 19-14-16,-1 2-14 0,0 4-11 16,0-8-14-16,2 6-12 0,-2-6-11 15,-2-13-9-15,-2-8-7 0,-2 4-10 16,-2-8-12-16,-2-5-24 0,0 2-31 0,-2-7-36 16,-2-4-35-16,-2 0-42 15,-2-5-42-15,0-7-52 0,-6-9-423 0,0-2 211 0,-7-8 139 16</inkml:trace>
  <inkml:trace contextRef="#ctx0" brushRef="#br0" timeOffset="203898.059">21948 16190 142 0,'-2'-6'201'0,"2"6"15"15,16-7-2-15,7-1-7 0,11 1-11 0,17-7-15 16,27 1-13-16,19-6 0 0,33-4-18 15,7-3-6-15,14-1-11 16,1 2-8-16,1 2-14 0,-10 0-11 0,-3 2-4 0,-13 2-16 16,-6 0-5-16,-26 4-5 0,-6 0-12 15,-8 2 0-15,-20 2-7 0,-13 3 1 16,-10 2-13-16,-6 0-1 0,-3 1-4 0,-3 1-4 16,-2 0-9-16,-5-1-26 0,-5-1-45 15,0 2-34-15,-6-2-46 0,-6 2-36 16,-2 0-27-16,0 4-26 0,-13-4-567 15,-2 5 267-15,-4 2 176 0</inkml:trace>
  <inkml:trace contextRef="#ctx0" brushRef="#br0" timeOffset="205280.3072">22809 16204 104 0,'0'0'174'16,"0"0"-11"-16,0 0-14 0,-9-8-16 16,9-1-5-16,2-1 2 0,5-1-2 0,-3-5-7 15,4-3-2-15,1-4-6 0,2-5-9 16,1-10-9-16,3-6-10 0,0-7-7 16,6-16-7-16,-2-8-6 0,0-1-7 0,1 1-4 15,-2 2 0-15,1 4 0 0,-2 15 1 16,-4 8 2-16,-3 13 1 0,1-2-5 15,-2 11-2-15,-3 1-10 0,0 8-3 16,0 1 4-16,3 7 9 0,0 8 5 16,1 8-4-16,5 9 1 0,-1 11-1 0,8 11-4 15,-4 4-4-15,12 19 0 0,0 1-10 16,-5-5 5-16,3 1-6 0,-7-10-5 0,-2-13-1 16,-4-4-5-16,-3-3-3 0,2-7 1 15,-4-2 5-15,0-2-8 0,-1-3 0 16,0-6 2-16,-1-2-5 0,1-8-2 0,1-8 0 15,-2-2-2-15,4-6 0 0,-2-5-5 16,0-1-3-16,5-6 1 0,-2 1 0 16,-5-1-1-16,3 3 1 0,-3 2 0 15,1 1-3-15,-3 5-1 0,1 0 6 0,-1 4-5 16,-2 0-4-16,0 2 0 0,0 3-2 16,0 6 1-16,4-1 3 0,-8 3-1 15,10 7 0-15,-4 3 2 0,0 0 0 16,1 0 1-16,1 3 0 0,1-1-3 0,-1 1-2 15,1-1-2-15,-1 1-4 16,0-5-4-16,-2 1 2 0,4-2-3 0,-4-2 0 0,2-3 3 16,0-4-3-16,-8 2-6 15,18-9-2-15,-8-1-3 0,-1-2 2 0,-3-6 2 16,2-3-2-16,-1-1-11 0,0-8 0 16,-1-4-10-16,-4-4-2 0,0-2 2 0,-2-2 2 15,0-1 3-15,-2-1 5 0,0 5 1 16,-2-1 6-16,-1 6 3 0,3 4 2 15,-3-2 1-15,1 7 4 0,2-4 1 16,-2 4 2-16,0 0 3 0,0 3 1 0,2 0 3 16,0 0 2-16,-1 0-3 0,-1 1 4 15,4 0 1-15,0 3 0 0,0-1 3 16,0 1 2-16,0 1 3 0,0 3 5 0,2 3-3 16,-2-1 2-16,0-1-3 0,2 8 5 15,1 2 14-15,-3 3 15 0,0 0 10 16,6 26 7-16,-2 2 4 0,-2 9 5 15,0 16 5-15,2 25 7 0,0 12-3 0,3 11 4 16,-2 1-1-16,3 24 5 0,0 0 1 16,2-2-19-16,2-2-6 0,0 0 7 15,1-3-6-15,-5-19 1 0,3 18-6 0,0-19-4 16,-3 2-6-16,2 17-2 0,6-2-4 16,-4-19 1-16,1-2-3 0,1-5-3 15,2-7-1-15,-2-6 0 0,4-4-7 0,-6-18-1 16,-2-12-4-16,-1-8-2 0,-3-7-7 15,1-5-4-15,1-7-13 0,1-9-13 16,1-7-9-16,0-7-5 0,2-13-14 16,-4-6-9-16,0-12-10 0,-2-15-6 0,3-31-7 15,-2-10-15-15,-3-5-7 0,-4-4 5 16,2-3 7-16,-4 1 8 0,0 0 10 0,-3 4 5 16,3 2 4-16,-7 5 8 0,5 9 7 15,0 5 8-15,-2 17 11 0,2 13 6 16,0 7 8-16,2 5 7 0,-3 9 5 0,3-1 0 15,-1 7-3-15,3 4 2 0,-2 1 0 16,0 6 1-16,2 8 1 0,-2 1-1 16,2 3 2-16,0 0 0 0,2 26 0 15,-2-15 1-15,2 8 2 0,0-6-1 0,1 5 0 16,-1-2 0-16,1-2 0 0,1-5-3 16,-2 3 1-16,0-5-2 0,0 1-2 0,2-3 3 15,2 1 0-15,0-6 2 0,-6 0 0 16,20-13-4-16,-12 1 1 0,1 3-3 15,-1-4 0-15,0-4 1 0,1 4 0 16,-2-2 0-16,1 0-1 0,-4 2 1 0,2 4-1 16,2-4 0-16,-3 4 1 0,0-1 0 15,-1 1 0-15,0 1 1 0,2 4 1 16,0-2-2-16,-1 2 1 0,3 4 2 0,-2-4-2 16,-6 4 4-16,20 6-2 0,-10-1 1 15,0 1 1-15,4 2-3 0,-2-1 1 16,1 3-1-16,0-1 3 0,-1-2 0 0,1 2 0 15,-1-1-5-15,2-1 0 0,-2-1 1 16,3-6-4-16,-2 0 2 0,4-6 1 0,-1 0-1 16,0-1 2-16,-2-1 2 0,1 3 6 15,-4-1 6-15,1 1 5 0,-1-2-3 16,-3 4-1-16,1 0-1 0,-1 0 1 16,-1-1-1-16,1 0-2 0,-2 1 1 0,4 3 2 15,2 0 1-15,2 0-4 0,1-1-2 16,2-2-24-16,0-3-35 0,5-2-54 0,0-5-58 15,4-4-660-15,1-4 280 0,-1-2 185 16</inkml:trace>
  <inkml:trace contextRef="#ctx0" brushRef="#br0" timeOffset="205948.6743">25516 14958 89 0,'-3'-6'189'0,"3"0"-18"15,0 6-14-15,0 0 8 0,0 0 4 16,0 0 2-16,3 37 1 0,-1-8 0 0,5 21-4 16,-3 8 0-16,8 27-3 0,-1 9-6 15,-1 3-10-15,3 19-4 0,-2-19-4 16,-1 2-17-16,-2-8-12 0,2 2-9 0,-4-6-1 16,0-4-20-16,-2-2-4 0,0-16-4 15,-2-11-8-15,0-2-9 0,-4-8-6 16,2-4-5-16,0-7-19 0,-2-3 0 15,2-1-17-15,-2-8-22 0,0-3-36 0,-4-4-34 16,0-9-28-16,0-3-19 0,6-2-32 16,-18-13-17-16,10-4-26 0,-3-8-20 15,0-11-579-15,-1-6 273 0,-1-13 180 16</inkml:trace>
  <inkml:trace contextRef="#ctx0" brushRef="#br0" timeOffset="206436.1836">25442 14790 41 0,'2'-18'137'0,"-2"4"3"0,2 2-10 0,-2 5-3 15,4-5-5-15,1 5 0 0,5-3-3 16,5 4 4-16,8-5-3 0,5 1-5 16,8 1-7-16,17-3-4 0,22-1-3 0,12 3 3 15,9 0-1-15,4-4 0 0,5 3-7 16,28-3-1-16,3 4-9 0,3-4-3 15,2 7-4-15,-8-4-7 0,-25 4-4 16,2-1-4-16,-4 0-4 0,-5-1-2 16,-6 3-4-16,-3 0-6 0,-8-1-3 0,-14 1-1 15,-11-2-5-15,-3 2-5 0,-2 3 1 16,-7-1-3-16,-1 0 1 0,-1 4-2 16,-1 0 4-16,-7 0-7 0,-3 4 3 0,-1 0-3 15,-5 4 4-15,2 5 7 0,-4 6 14 16,-2 4-9-16,-5 6 10 0,0 10 1 0,-2 8-9 15,-5 5 10-15,4 21 18 0,-6 5 4 16,1 4 4-16,-1 5 3 0,-1 3 5 16,-1 4-3-16,1 0-1 0,-3-2-4 15,0 1-4-15,-2 1 1 0,3-9-7 0,-2 1-3 16,-1-7-6-16,0-15-6 0,-2-9-4 16,2-1-7-16,-2-10-1 0,0 1-4 0,0-3-2 15,0-8-8-15,-2-5-3 0,2-3-12 16,-2 1-22-16,0-5-25 0,0-5-30 15,0 1-42-15,-2-4-38 0,-4-1-41 16,0-3-40-16,-4 1-43 0,-4-4-31 0,0-1-36 16,-8 0-797-16,1-4 384 0,-11 4 254 15</inkml:trace>
  <inkml:trace contextRef="#ctx0" brushRef="#br0" timeOffset="206847.3613">25319 16733 69 0,'-20'4'192'0,"8"0"-7"16,2-2-10-16,4-2-15 0,1 4 1 0,5-4-1 15,0 0-3-15,0 0 2 0,43-10-8 16,-14 6-9-16,5-2-8 0,14-4-10 16,10-1-4-16,31-3-3 0,6-10 3 0,27-4-3 15,9 1 1-15,6-3 1 0,9-3-13 16,4 5-2-16,9-1-3 0,4-3 0 16,-1 2-10-16,2 8-6 0,-13-4-11 0,-8 5-7 15,-15 0-4-15,-30 4-9 0,-7 1-2 16,-8 3-8-16,-20 4-3 0,-10-3-3 15,-5 5 0-15,-7-1-8 0,-3 0-3 16,-6 3 1-16,-5-1-8 0,1 0-9 16,-4 3-13-16,-4-2-16 0,0 3-14 0,-6-4-32 15,1 5-38-15,-7-5-43 0,-1 0-40 0,-3 5-46 16,-6-5-27-16,-5-2-701 0,-5-3 326 16,-5 1 216-16</inkml:trace>
  <inkml:trace contextRef="#ctx0" brushRef="#br0" timeOffset="207763.941">26341 15427 2 0,'7'-6'114'16,"-1"1"-6"-16,1 1 1 0,-1-3-6 16,0 1-5-16,-2-2 1 0,-1-2 3 0,-1 0-8 15,-2 1-3-15,-2-3 1 0,-3 3-10 16,-3-1-5-16,-3 2-9 0,-4 3-8 0,-3 3-4 15,-4 4-2-15,-7 6 0 0,-1-1-3 16,-2 4 4-16,-2 7-7 0,3-1-3 16,3 0-6-16,4 2 2 0,6 0-3 15,3 1-9-15,7 0 1 0,5-3-2 16,6 0-2-16,5 4-4 0,5 0-1 0,7 0-5 16,4-4 3-16,2 0-3 0,3 5 0 15,-1-8-2-15,-1 6 1 0,0-2 0 16,-1 1-4-16,-5-5 3 0,-1 3 4 0,-4-2 6 15,1 4 5-15,-6-3 9 0,-3-1 7 16,-4 2-1-16,-1-1-2 0,-8-3-1 16,-1 2-2-16,-5-2-3 0,-6 0-5 0,-3-2-3 15,-4-2-3-15,-1-5 0 0,-3 1-4 16,0-1-1-16,6-4-5 0,-4-6-11 16,1 3-22-16,3-4-23 0,1-4-21 15,4 1-34-15,7 0-25 0,-1-3-25 0,7 1-24 16,4 1-491-16,4 1 225 0,2-3 148 15</inkml:trace>
  <inkml:trace contextRef="#ctx0" brushRef="#br0" timeOffset="208452.569">26644 15482 165 0,'4'13'161'0,"2"0"-5"0,-1 1-2 0,1 3-5 16,1 4-2-16,-1 0-5 0,0 3-12 16,1-2-5-16,-3 0-9 0,2 3-11 15,-2-4-8-15,0 2-9 0,1-4-4 16,-3 0-5-16,3-4-5 0,-5-2-5 0,2 1 0 16,-2-4 5-16,2 0 4 0,-2-1-6 15,-2-5-5-15,-2 1-7 0,4-5-5 16,0 0-5-16,-18-9-8 0,12-3-4 0,-2-4-3 15,-3-2-7-15,2-7-1 0,1-2-5 16,-3-3-2-16,5-4-3 0,-2 0 2 16,4 1-6-16,2 3-1 0,0-1-3 15,4 2-1-15,4 0-1 0,0-1-1 0,4-1-3 16,5 4 3-16,4 1-3 0,0 5 1 16,3 0-2-16,3 3 1 0,-4 4 0 15,2 5-1-15,1 0-1 0,-4 4 0 0,2-1 2 16,-5 6-3-16,0 0 1 0,-2 6 2 15,-3-1 3-15,-6 4 1 0,-2-2 1 16,-4 3 1-16,-4 7 3 0,-4-4 3 0,-6 5-4 16,-4-2 2-16,-7 4 2 0,-1-1 2 15,0-3 1-15,-2 0 4 0,0 2 3 16,5-8 4-16,-1 2-2 0,4-2 3 16,3-3-5-16,1 1-1 0,2 1-2 0,2-5-1 15,0 2-7-15,4-1-2 0,2 1 0 16,2 2 0-16,2-4-4 0,2 5 0 0,2-5 0 15,0 5 3-15,2-1 0 16,2-2 1-16,2 1-1 0,2 3 0 0,0 1 6 16,4 2-2-16,1-2 1 0,2 1-1 15,0 2 0-15,3 2 1 0,2 2 2 0,2 1 4 16,1 2-8-16,-1-3-3 0,1 0 2 16,2 1-5-16,-1-1 1 0,-3-2 0 15,1 0-2-15,-4-2 1 0,2-1-1 16,-3 0 5-16,-5-6-3 0,2 1-3 0,-4 1 3 15,1-2-2-15,-2 2-1 0,-3-5-3 16,0 0-3-16,1 3-19 0,-5-7-34 16,0 2-38-16,-4-2-43 0,0 0-44 0,0 0-62 15,0 0-762-15,0 0 340 0,0 0 225 16</inkml:trace>
  <inkml:trace contextRef="#ctx0" brushRef="#br0" timeOffset="209369.3604">28054 15384 60 0,'0'0'215'0,"0"0"-5"0,6 4-6 16,-6-4-8-16,0 0-12 0,0 0-14 16,0 0-4-16,13 0-4 0,-13 0-9 15,19 0-9-15,2-4-12 0,5 1-8 0,12-3-11 16,13-1-10-16,27-7-11 0,9-2-9 16,8 1-7-16,2-3-8 0,22-5-7 15,-3 0-4-15,3 0-4 0,-24 8-3 16,0-7-4-16,-6 7-2 0,-7 0-6 15,-5 0 0-15,-18 2 1 0,-11 3 1 0,-7 2-1 16,-5-1-9-16,-6 5 0 0,-3-4-1 16,-4 5-5-16,-2-1-1 0,-3 0-4 0,-2 2-1 15,-3-1-11-15,-2 0-17 0,-3 3-22 16,-4-1-25-16,-4 1-30 0,0 0-32 16,0 0-30-16,0 0-33 0,0 0-39 0,-19 7-624 15,6-7 288-15,-1 0 189 0</inkml:trace>
  <inkml:trace contextRef="#ctx0" brushRef="#br0" timeOffset="209745.6166">28382 14910 77 0,'0'0'193'0,"-9"0"-15"0,9 0-10 0,-6-3-13 16,6 3-7-16,0 0-3 0,0 0-4 16,0 0-4-16,-6 5-7 0,6-5 1 15,0 0-6-15,10 11-5 0,-4-3-2 0,5-1-6 16,0 1-1-16,8 4-5 0,2-1-10 16,6 6-8-16,5-4-5 0,9 4-9 15,3 3-7-15,3 2-10 0,14 6 0 0,-1 2-8 16,-14-2-3-16,-8-3-5 0,0 2-3 15,-6 4 0-15,-7-3 2 0,-6 0 4 16,-5 5-1-16,-6-2 0 0,-6 1-4 16,-8 1-1-16,-10 7-2 0,-7-3-4 0,-15 15-7 15,-6-7 1-15,-5 0-11 0,-5-8-15 16,10-6-26-16,3-8-31 0,0-2-34 16,7-8-42-16,4 2-63 0,5-13-75 15,4-2-626-15,4-2 305 0,2-9 202 16</inkml:trace>
  <inkml:trace contextRef="#ctx0" brushRef="#br0" timeOffset="210523.1847">28710 13880 196 0,'-2'-4'208'0,"2"4"-12"15,0 0 1-15,-6 17-11 0,6 4-13 16,2 8-9-16,0 8-8 0,0 5-15 15,2 8-13-15,0 1-11 0,5 3-11 16,-3-3-15-16,0 3-6 0,0-3-8 0,2 0-7 16,-2-2-14-16,0-8-27 0,-2-1-19 15,-2-4-20-15,0-3-16 0,0-5-17 16,-4 0-4-16,0-5-20 0,0-5-21 16,-4-1-18-16,-2-4-5 0,-4-3 1 0,0-7 6 15,-1-3 10-15,-4-3 12 0,-2-3 17 16,1-4 29-16,-2-1 26 0,3 1 29 15,2-1 8-15,3 1 4 0,3-3 0 16,1 3 6-16,8 0 6 0,2-4 5 0,8-2 9 16,7 1-4-16,9-3-5 0,2 4-4 15,5-3-4-15,7 0-3 0,0-3-5 0,1 4 0 16,-1-4-4-16,-4 4-3 0,-4-2-1 16,-5 4 9-16,1-7 10 0,-5 2 0 15,-8 3 7-15,-2-2-1 0,-5 3 2 16,-4 2 0-16,-4-2-2 0,-4 1-1 0,-2 3 2 15,-5 3-1-15,-4 3 0 0,2 1-3 16,-1 4-4-16,-4 4-2 0,2 1-5 16,4 3-3-16,-1 3-3 0,2 4-1 15,5 3-8-15,1-1 3 0,5 2-1 0,5 1-4 16,-1 5-2-16,4-1 1 0,3-2-4 16,4 1-16-16,-3 2-16 0,4-6-29 0,0 0-28 15,1-2-22-15,0-1-31 0,0-3-23 16,-3-4-27-16,0 0-22 0,0-5-508 15,-1-4 241-15,0 0 159 0</inkml:trace>
  <inkml:trace contextRef="#ctx0" brushRef="#br0" timeOffset="211034.5199">29216 14472 284 0,'6'-19'30'15,"-2"2"19"-15,-2-1 9 0,3 3 4 16,-3 3 7-16,2 1-1 0,1 2 5 0,-1 2-12 16,0-1 1-16,2 0-3 0,2 6-8 15,2-1 3-15,0 0 6 0,0 6-4 16,3 2-2-16,-2 5-4 0,-1 3 1 15,1 0-1-15,-5 5-2 0,0-4-1 0,-2 6-3 16,0-4 4-16,-1-2 4 0,0-3 1 16,-1 3-1-16,0-4 2 0,2-3-3 0,-2 1-4 15,0-4-1-15,-2-4-7 16,0 0-6-16,0 0-4 0,19-16-2 0,-13 7-2 16,3 0-3-16,-1-1-6 0,1 0-5 15,-1 1 5-15,0-1-3 0,-1 3-4 16,0 3 2-16,1-4 0 0,-2 4-2 0,-2 1 4 15,-4 3 3-15,15 1-1 0,-8 4-4 16,1 1 5-16,0 0-4 0,1-2 1 16,3 5 0-16,-1-2 2 0,2-4-1 0,-1 5 2 15,0-8 6-15,0 2 5 0,0-4 2 16,1-6 0-16,2-1 13 0,0-5-2 16,-1-7 2-16,2-6-2 0,-4 0-2 15,3-14-3-15,-2-5-4 0,-3-1-5 0,1-5 0 16,-3 1-4-16,-4-2 0 0,-2 1 11 15,1 10 8-15,-3 5 9 0,0 6 3 0,0 2-2 16,0 7-8-16,-3 2-4 0,1 9-5 16,-4 5-2-16,2 4-4 0,4 2-1 15,0 0 0-15,-8 31-2 0,8-10-4 16,2 6-1-16,4 5-1 0,-2 4-2 0,4 3 1 16,2-1-2-16,0-2-3 0,0 0-17 15,3-1-15-15,0-4-31 0,-1-1-24 16,-1-5-31-16,-1-5-33 0,1 1-36 15,0-6-31-15,-3-6-41 0,2-5-547 0,0 0 270 16,-4-8 177-16</inkml:trace>
  <inkml:trace contextRef="#ctx0" brushRef="#br0" timeOffset="211163.2552">29828 13997 77 0,'-5'-8'147'0,"3"-3"-23"15,4 2-13-15,5-1-9 0,5 3-7 16,10-5-14-16,0 3-29 0,6 1-45 15,4-3-53-15,-1 1-209 0,3 3 86 16,-4-1 58-16</inkml:trace>
  <inkml:trace contextRef="#ctx0" brushRef="#br0" timeOffset="211801.7345">29442 15168 132 0,'-4'-3'162'0,"-2"0"-4"16,6 3-16-16,-7-4-11 0,7 4-12 16,0 0-8-16,7-11-2 0,3 8-6 15,8-3-4-15,6 1-9 0,13-3-6 0,5-1-3 16,17 0-2-16,30-5-1 0,9 0-9 15,3-3-6-15,26 2-5 0,-2-2-3 16,-1-2-9-16,4 4-2 0,-1-1-5 16,-23 4-1-16,-5-2-7 0,-6 1 1 0,-8-1-4 15,-8-1-3-15,-16 2 3 0,-13 3 7 16,-10 1 7-16,1-3 6 0,-8 3 9 0,-6-1 6 16,-1-1 0-16,-3 2-3 0,-7-6 0 15,-2 0-4-15,-6 2-1 0,-2-7-4 16,-6 0-1-16,-4-3-6 0,-10-7 0 15,-2-6-3-15,-4-6-4 0,-9-14-1 0,-5-6-5 16,2 1-6-16,-3-17-1 0,2 3-2 16,3-5-5-16,0 2-4 0,2-4 1 15,1 3-3-15,4 0-3 0,2 5 0 16,1 3-5-16,-1 3 3 0,6 12-2 0,4 11 0 16,1 1-4-16,-1 6 0 0,2 4 2 15,3 3-5-15,0 4-10 0,-1 2-13 0,2 5-14 16,-1-1-18-16,2 4-22 0,2 1-21 15,-5 3-18-15,5 2-23 0,0 1-14 16,0 3-26-16,-5-1-22 0,2 0-525 16,1 3 247-16,-2-1 164 0</inkml:trace>
  <inkml:trace contextRef="#ctx0" brushRef="#br0" timeOffset="212199.3398">30627 13161 106 0,'-4'-6'41'0,"2"3"22"0,0-3 20 0,-2 1 13 16,4 5 5-16,-4-4 2 0,4 4 5 15,-4-4-7-15,4 4 6 0,0 0 4 0,-12 7 0 16,8 3-2-16,0 1 1 0,-2 3-9 16,-2 2-2-16,2 7-6 0,-1-3-6 15,0 3-8-15,1 3-4 0,0 1-6 16,-1 0-6-16,3 0-3 0,-2-2-8 0,2 0-10 16,0-5 0-16,0-1-1 0,-1 0-4 15,2-4-4-15,1-2-3 0,-2-1-1 16,2-1 5-16,0-5-2 0,0-2-4 15,2-4-5-15,0 0-2 0,0 0-4 16,0-25-1-16,2 6-7 0,2-4 2 0,5-9-1 16,-2-5-1-16,3-8-1 0,3 1-3 0,-1 0 0 15,-1 7 4-15,0 1-3 0,1 3 1 16,-2 2 1-16,2 1 2 0,-2 6-7 16,0 4 5-16,1 3 2 0,-2 3 1 15,3 6 1-15,1 2 3 0,-1 6 1 0,4 3-1 16,0 4-1-16,2 9 3 0,7 7 0 15,3 5-2-15,-2 3 0 0,4 3-3 16,-2 0-8-16,-3-2-31 0,-5-3-26 0,-2-2-36 16,-1-1-45-16,-2-5-46 0,-4 0-49 15,-3-2-493-15,-4-3 246 0,-2-2 161 16</inkml:trace>
  <inkml:trace contextRef="#ctx0" brushRef="#br0" timeOffset="212558.1302">28981 11331 3 0,'14'26'184'0,"-1"6"-2"16,4 9-3-16,6 27-2 0,5 12-12 15,6 23-14-15,4 8-11 0,3 1-4 16,1 6-16-16,3 6-7 0,-1-2-6 16,0-1-12-16,-2-6-8 0,-2-3-10 0,-2-5-3 15,-6-8-6-15,-6-23-8 0,-5-3-6 16,-7-16-5-16,-4-12-5 0,-2-6-12 15,-2-5-11-15,0-5-15 0,-4-4-22 0,3-4-31 16,-8-6-31-16,1-2-48 0,-4-7-47 16,-2-6-468-16,8 0 218 0,-26-19 144 15</inkml:trace>
  <inkml:trace contextRef="#ctx0" brushRef="#br0" timeOffset="213113.2604">29167 11298 7 0,'38'-16'145'16,"7"6"-18"-16,1 0-8 0,11 2-13 16,30-1-8-16,6-3-5 0,7 5-18 0,6-2-3 15,25-3-7-15,-2 0-11 0,-21 3-5 16,0 1-7-16,-2 1 5 0,0 0 0 15,-3 2 0-15,-6 1 2 0,-3 2-3 16,-20 2-2-16,-11 0 0 0,-1 5-2 16,-3-2 4-16,0 3 2 0,-1 4 3 0,-1-1 3 15,17 12-1-15,-3 2 4 0,0 6-1 16,-1 8 1-16,-3 9-1 0,9 15 1 0,-4 8 3 16,-4 7-1-16,-5 10 1 0,-5 7-4 15,-9 8 0-15,-5 6-6 0,-6 3-2 16,-3 5-6-16,-7-1 2 0,-2-5 1 15,-7-18 3-15,0-2 1 0,0-1-3 0,-3-6-3 16,2-4-6-16,-3-5-2 0,-5-14-2 16,-2-10-2-16,1-2-6 0,0-8-1 15,-5-5-2-15,0-4-1 0,-2-4-1 0,-2 2 0 16,-2-6-4-16,-6-1 6 0,-7 0 3 16,-13-1 6-16,-12 0 6 0,-11-4-1 15,-29 4 0-15,-15-2-2 0,-26 1-5 0,-8-6 0 16,-9 3 1-16,-4-2-5 0,-8-4-2 15,-4 0-2-15,-10-3 1 0,0 1-9 16,-6 0 2-16,5-1 0 0,10-3-5 16,11 2 3-16,35-3-2 0,9-1-5 0,9 2 0 15,23 0-6-15,14-4-18 0,11 0-29 16,7 2-33-16,6-2-35 0,1-2-36 0,10 0-43 16,2-4-67-16,6 1-612 0,4-5 297 15,5-1 196-15</inkml:trace>
  <inkml:trace contextRef="#ctx0" brushRef="#br0" timeOffset="213390.4563">29906 11978 70 0,'36'-19'142'0,"7"4"-10"0,1 2-15 15,7 1-11-15,8 1-11 0,19-1-7 16,-11 3-14-16,-7 1-4 0,-1 2-11 16,-12 3-23-16,-3 1-26 0,-1 0-28 0,-11 0-17 15,-3 0-10-15,-6 2-8 0,-8 0-13 16,-4 0-200-16,-7 0 90 0,-4 0 60 15</inkml:trace>
  <inkml:trace contextRef="#ctx0" brushRef="#br0" timeOffset="213577.3191">30357 11860 124 0,'-30'0'62'0,"9"-2"6"15,1 2 0-15,8 2 1 0,2 0 9 16,3 6 8-16,3 1 9 0,2 3 3 16,4 6 6-16,5 6 1 0,1 5-4 0,2 3-5 15,0 6-2-15,8 6-9 0,-3 1-5 16,4 21-7-16,-2-12-7 0,-1 15-3 0,-2-13-7 15,-4-4-5-15,0-2-9 16,-3-3-17-16,-1-9-22 0,1 0-23 0,-3-3-26 16,0-6-27-16,-2-5-19 0,2 1-19 15,-1-8-11-15,-1-1-330 0,0-6 154 0,-2-5 101 16</inkml:trace>
  <inkml:trace contextRef="#ctx0" brushRef="#br0" timeOffset="214655.3331">30537 12558 98 0,'8'-19'57'0,"-2"1"6"0,1 5 4 0,-1 3 0 15,1 1 0-15,-3 1-2 0,2 3 4 16,0-1-7-16,2 2-2 0,0 4-3 16,-8 0 0-16,14 2-5 0,-6 3 0 0,-1 3-5 15,1 4 0-15,-1-3-1 0,-1 4-5 16,1-1 6-16,-1 1 3 0,-2-3 12 16,0-1 14-16,0-2 12 0,-2 2 19 15,2-3 6-15,-2-3-5 0,-2-3-9 0,0 0-14 16,0 0-6-16,0 0-11 0,8-20-6 15,-6 8-10-15,4-4-3 0,-2 1-14 16,6-4-20-16,-1 0-21 0,2 0-13 16,1 0-27-16,3 2-22 0,2 4-17 0,0 0-12 15,2 1-12-15,2 3-11 0,-2 3-7 16,1 2-2-16,-2-1 9 0,4 5 13 0,1-1 7 16,0 2 12-16,-2-1 8 0,3 0 9 15,-1 0 25-15,-2-1 14 0,0 1 21 16,-1 0 21-16,-4 0 17 0,-4-1 24 15,2-1 13-15,-4-1 4 0,-4 2 5 0,-6 1-2 16,0 0 1-16,0 0-6 0,0 0 0 16,0 0-3-16,-23 6-6 0,12 1-4 15,-1 3-3-15,2 0-7 0,-2 8-4 16,2-1-4-16,4 0-1 0,0 2-5 0,1 2 0 16,3-2 0-16,0 0-8 0,4-1 2 15,2-1-4-15,1-4-1 0,3-4 2 0,2-1-6 16,2-3 5-16,0-5-7 0,0-1 3 15,2-3-3-15,0-4 0 0,-3-1-2 16,1-4-3-16,1-2 0 0,-4 1 2 16,1 1-3-16,-2-1 9 0,1 3 3 15,-4 0 3-15,1 3-4 0,-2-2-5 0,0 5-3 16,-2-1 0-16,-2 6-1 0,0 0-1 16,0 0 1-16,0 0-3 0,0 0 1 15,0 23 3-15,0-12-4 0,2 0-4 0,0 3-2 16,0-1-4-16,3 0-7 0,-1-3-2 15,0-1-5-15,3 2-6 0,-1-6-3 16,3 1-3-16,-1-4 3 0,2-2 2 0,2-2 3 16,-2-2 2-16,0-2 5 0,-1 0 2 15,-1 0-3-15,3 0 1 0,-3-1 2 16,-1 1 12-16,-1 3-2 0,0-1 0 0,0-2-4 16,-1 4 0-16,-5 2 2 0,9 0-2 15,-9 0 5-15,6 6 1 0,-4 2-1 16,0-2 2-16,0 1-1 0,0 0 2 0,2-1-3 15,-2 0 1-15,0 0 4 0,3-2-2 16,-3 2 7-16,-2-6-4 0,11 0 0 16,-11 0 3-16,19-6-5 0,-9-3-4 15,3 2 5-15,-2-2-1 0,1-1-1 16,-2 3 2-16,2-1 0 0,-4 2-4 0,0 1-2 16,1-1 1-16,-3 2-4 0,2 0-1 15,1 2 3-15,-9 2-1 0,15 2 1 16,-7 0 1-16,2 0-1 0,2 2 5 0,-2-2 2 15,5 2-3-15,2-3 4 0,2 3-5 16,0-4 2-16,2-1 1 0,3-2-1 0,1-2 4 16,1-3-1-16,-4-1-4 0,0-1 5 15,-1-1 0-15,-4-1 0 0,-2 3 3 16,-5-1-4-16,-4 1 5 0,-4 1-5 16,-4 2 4-16,0 0-1 0,-2 3-3 0,4 3 1 15,-10-4-2-15,10 4-3 0,0 0 4 16,-11 7-3-16,11-1 0 0,4 4 0 15,1-1 4-15,3 5-1 0,2-1 0 16,1 2 3-16,2 3 3 0,-3-1 1 0,-1-4 11 16,-1 1 0-16,1 3 4 0,-3-4 7 15,-4 2 7-15,-2-1 2 0,-2 0 0 16,-4-4-6-16,-5 2-2 0,0-1-4 0,-3-5-2 16,-4-1-2-16,0-1-8 0,-1-2-15 15,-3-4-21-15,4-2-24 0,-2 1-29 16,2-5-28-16,0-3-25 0,6-1-20 0,-1-3-26 15,1-3-386-15,5-2 190 0,5 1 124 16</inkml:trace>
  <inkml:trace contextRef="#ctx0" brushRef="#br0" timeOffset="215613.7657">32086 11645 131 0,'0'0'132'15,"10"19"-1"-15,-3-4 2 0,-2 4-5 16,-3 8 4-16,4 7-7 0,-2 6-3 16,2 8-7-16,0 3-7 0,1 1-6 0,0 1-9 15,-3 1-5-15,0-2-9 0,0 1-5 16,0-3-7-16,0-5-9 0,-1-2-3 16,-3-3-5-16,4-2-9 0,-4-7-21 0,2-3-27 15,0-1-28-15,2-4-24 0,-2-6-9 16,5 0-8-16,-3-4-9 0,5-3-11 15,1-1-4-15,2-4 4 0,0-2 8 16,0 0 10-16,-2-6 7 0,5 0 17 0,-4-3 17 16,2-2 17-16,-3-3 10 0,-2-1 20 15,2-1 14-15,-4-1 18 0,0 3 12 16,-2 0 12-16,-2-1 3 0,-4 1 2 16,0 1-8-16,-2 1-6 0,-2 3-2 0,0 0 0 15,-6 4-3-15,2 2-3 0,10 0-6 16,-26 6 0-16,14 2-3 0,-1-1-5 0,3 5-7 15,1-1 1-15,0-1-1 16,1 1-3-16,4-1-3 0,2-1 3 0,0 1-6 16,2-2 1-16,2-1-6 0,0-4 1 15,4 2 0-15,0-4-1 0,-6-1-3 16,16-3 2-16,-8-1-6 0,2-2 1 0,-1 0-2 16,-3 3 4-16,3-1-2 0,-3-2-2 15,1 2-3-15,-1 0 1 0,-2 3-2 0,0-3-2 16,-4 4-1-16,0 0-1 0,0 0 1 15,13 5 1-15,-8 1-2 0,-1 0 4 16,2 2-1-16,0-3-2 0,2 1 3 16,1 2 4-16,2-5-4 0,4 2 1 15,-3-2 0-15,3-3 1 0,2-4 1 0,2-2-5 16,2-1-2-16,-2-6 0 0,1-3-2 16,-4-3-1-16,1-3 1 0,0-3-3 15,-2-2 1-15,0-1 3 0,-2-3 0 0,-5 6-1 16,-2 1 3-16,0 0-2 0,0 8 4 15,-2-2-3-15,0 5-6 0,-2 5 2 16,0 2 4-16,-2 6-2 0,0 0 0 0,0 0 0 16,0 0 5-16,-12 27 0 0,8-9-1 15,0 1 0-15,-2 5 3 0,2 1 0 16,-2 2-1-16,1-1 0 0,1-1 1 16,0-2 2-16,-1-2-1 0,3-4 0 0,-2-2 4 15,2 0 6-15,0-3 1 0,0-3-5 16,2-3 0-16,0-2-3 0,0-4-5 15,0 0 2-15,0 0-3 0,25-11-2 0,-12 3-6 16,-1 0 3-16,4 1-4 0,-2-3 1 16,1 2 1-16,0 3-2 0,0-3 4 15,-3 3-2-15,2 1 0 0,-4 2 0 16,2 2 1-16,-1 4-1 0,0 1 2 0,1 1 3 16,-1 3-1-16,3-1 4 0,0 4-4 15,-2-3 0-15,3 3 5 0,0-5-1 16,-3 0 2-16,5-1 5 0,-4-4 4 0,2-2 2 15,-1-3 4-15,2-5 11 0,-4-2-1 16,-1-3-1-16,-1-2-3 0,-5-2-2 16,-1-2-3-16,-2-2-3 0,-4-1-4 0,2 1-3 15,-2-1-15-15,-2 3-20 0,-1 1-25 16,3 4-25-16,0 0-33 0,-2 5-27 16,1-1-20-16,1 2-27 0,-2 5-381 15,4-1 192-15,0 4 126 0</inkml:trace>
  <inkml:trace contextRef="#ctx0" brushRef="#br0" timeOffset="215806.0845">33110 12287 26 0,'16'4'59'0,"-2"2"6"0,3-1 6 15,-2 3-1-15,0 0 7 0,-1-4-2 16,-1 5 3-16,0-3 1 0,-1-2 12 16,-2 2 23-16,-2-1 21 0,0-4 14 0,-2 2-1 15,-6-3-15-15,11-6-14 0,-7-3-10 16,-2 2-14-16,3-5-13 0,1 2-14 15,0-4-23-15,-1-1-25 0,1 0-36 0,0 2-41 16,-2-1-36-16,0 3-28 0,-2-1-431 16,-4 2 188-16,-4-4 124 0</inkml:trace>
  <inkml:trace contextRef="#ctx0" brushRef="#br0" timeOffset="217058.7022">30181 11056 129 0,'4'4'198'0,"-4"-4"-3"16,2 6-3-16,-2-6 2 0,2 6-1 15,-2-6 0-15,2 3 0 0,-2-3-6 0,0 0-3 16,7-13-14-16,0 2-10 0,-1-5-11 15,2-5-7-15,-2-3-10 0,3-9-13 16,-1-3-1-16,-1-4-20 0,1-13-7 16,3-19-15-16,-3-5-9 0,-4-3-9 0,-2 12-11 15,-2 9-5-15,0 1-5 0,-2 5-1 16,0 7-6-16,0 5-3 0,0 2-11 16,0 7-1-16,0 3-11 0,2 2-10 0,-2 5-10 15,2 3-21-15,-2 1-7 0,2 1-13 16,-2 6-8-16,0 0-5 0,0 1-10 15,-3 4-11-15,1 1-18 0,-3 3-14 0,7 2-9 16,-12-2-20-16,12 2-10 0,-15 4 7 16,15-4-4-16,-14 1 8 0,6-1 17 15,8 0 13-15,-10 3 12 0,10-3 15 16,0 0 16-16,-12-3 17 0,12 3 15 0,-9-3 16 16,5-1 18-16,4 4 19 0,-7-8 15 15,3 6 12-15,0-2 18 0,4 4 8 16,-6-3 2-16,6 3-1 0,-9-4-5 0,9 4 1 15,0 0 1-15,-16 7 2 0,7 3 4 16,-4 1-1-16,-1 5-1 0,-2 1 0 16,-2 5 1-16,-2 1-7 0,1 1 2 0,3 1-6 15,-4-3-5-15,6-3-5 0,1 0-3 16,0-3-5-16,5-1-2 0,-1-4-5 16,1 0 0-16,4-4-2 0,2-2-1 15,2-5-3-15,0 0-2 0,0 0-2 0,23-27-4 16,-11 6-3-16,6-4 2 0,0-3-1 15,4-6-6-15,1-5 2 0,-2 0-6 16,4-1 4-16,-1-2-5 0,-1 2 2 0,-2 1 6 16,2 3 2-16,-3 6 3 0,0 5 1 15,0 2-1-15,-1 4-3 0,0 4 4 16,2 3 1-16,-3 8 4 0,4 1 1 0,-1 6 4 16,1 0-2-16,0 6-3 0,2 3 2 15,2 5-4-15,-1 2 0 0,-2 2-2 16,0 2-1-16,-3-1-1 0,-2 2-5 15,1 1-7-15,-3-6-21 0,-4 1-29 0,-2-3-36 16,4 1-45-16,-6-5-50 0,2 0-59 16,-1-2-520-16,-3-3 258 0,-2-2 170 0</inkml:trace>
  <inkml:trace contextRef="#ctx0" brushRef="#br0" timeOffset="218310.127">28866 8555 6 0,'64'-13'123'16,"-7"2"-14"-16,-6 1-10 0,-3 1-9 15,-3 1-10-15,-5 3-8 0,-6 0-6 16,-4 2-12-16,-3-1-9 0,-5 2-10 0,-1-1-8 16,-9 2-13-16,-1 1-13 0,-4 0-13 15,-7 0-12-15,0 0-9 0,0 0-6 16,-24 6 2-16,9-5 6 0,-3 2 4 0,-4-1 5 15,-1-1 3-15,-1 2 13 0,2-1 11 16,-2-1 14-16,5 0 8 0,0 2 4 16,2 0 5-16,2 2 8 0,2 2 10 0,1 0 15 15,4 5-1-15,-2 5 11 0,6 0 9 16,-2 6-7-16,4 6 4 0,0 3-3 16,0 6-2-16,0 4-4 0,2 0-6 0,0 5-10 15,2 7-3-15,0-1-6 0,0 1-3 16,0 1-7-16,0-3-6 0,0-7-19 15,0-3-22-15,0-2-20 0,2-4-29 0,-1-5-28 16,0-3-23-16,1-3-17 0,-2-6-21 16,2-4-309-16,0-5 154 0,0-2 102 15</inkml:trace>
  <inkml:trace contextRef="#ctx0" brushRef="#br0" timeOffset="218603.2592">29324 8976 83 0,'6'0'101'0,"-6"0"-5"0,15 6-4 0,-9 1-4 16,4 5-9-16,2 3-2 0,-2 2-9 0,2 6-4 15,2 3-6-15,-2 4-3 0,-1-2-3 16,-3-1 1-16,0-2 4 0,-1-3 7 16,-2 1 14-16,-1-6 19 0,-2-2 10 15,-2-2 2-15,0-2-1 0,-2-5 0 0,0-4-7 16,2-2-6-16,0 0-8 0,-9-16-11 15,7 2-5-15,2-1-8 0,0-4-8 16,2-4-7-16,0-2-4 0,5-1-10 16,1 0-18-16,2-4-4 0,6 2-24 0,0 0-23 15,5 6-30-15,3 1-29 0,-2 1-20 16,4 4-25-16,0 5-16 0,-3 1-7 16,5 3-389-16,-3 1 187 0,-2 2 124 15</inkml:trace>
  <inkml:trace contextRef="#ctx0" brushRef="#br0" timeOffset="220022.3832">29902 8906 710 0,'10'-6'12'0,"-4"2"16"15,-6-1 16-15,-2-1 10 0,2 6 17 0,-10-9 8 16,2 7 6-16,-4-3 1 0,0 4 6 16,-2 1 0-16,-6 1-5 0,3 5-3 15,-1 0-4-15,-2 4-8 0,4 3-3 16,-2 4-10-16,4 4-5 0,1 2-3 0,2 5-7 16,3-1-1-16,3 2-5 0,5-3-4 15,0 0-4-15,5-1-2 0,-1-2 0 0,5-4-5 16,-1-4-1-16,5-1-2 15,-1-6-2-15,4-3-7 0,-2-2 6 0,0-6-5 16,2 0 1-16,1-3-6 0,-1-6 4 16,0-1-4-16,-4-4-2 0,0 0 2 0,2-4-6 15,-4 0 4-15,-4 3-4 0,1 2 4 16,-3 0 1-16,2 1-1 0,-2 4-2 16,1-3-1-16,-3 7-2 0,2 1-4 15,-2 4 4-15,-2 2 3 0,0 0-2 0,5 19-2 16,-3-5 2-16,0 1 1 0,0 5-2 15,0 5 6-15,2 3-4 0,0 0-1 0,2-1-1 16,2-1 4-16,-4-1-2 16,4-3-2-16,-2-1 2 0,0-4-2 0,1 0 4 15,-1-3-2-15,3-3 2 0,-3-4-1 0,0-4-2 16,3 1-5-16,-1-4 4 0,-8 0 3 16,18-6 0-16,-10 2-1 0,0 0-7 15,0-2 8-15,-1-5-3 0,2 3 2 16,-1-3 1-16,-2-1-2 0,3 4-3 0,-3-4 3 15,2 0-1-15,-1 1-1 0,0 0 1 16,-1-1 3-16,2 3-3 0,-2-3-2 16,0 1 2-16,4 1 0 0,-2-1-1 0,0 1-3 15,1 0 4-15,-1-1-1 0,0 3 0 16,1-3 1-16,0 4 1 0,-1-2-1 16,-2 0-2-16,2 2 3 0,0 1-3 15,-2-1 4-15,-2 2-2 0,2-1 0 0,-2 2-1 16,0 0-1-16,1-1 2 0,-1 0-3 15,0 3 1-15,-4 2-3 0,0 0 4 16,11-3-1-16,-11 3 0 0,0 0 0 0,13 3 1 16,-9 1-1-16,0-2 0 0,0 2 1 15,0 2 2-15,2-3-2 0,-1 3 0 16,-2 0 1-16,1 0-1 0,0-3 0 0,0 2 2 16,0 1 1-16,-2 0 0 0,2 0-3 15,-2 0 1-15,0 0 1 0,0 0 1 16,1-2 0-16,1 1-2 0,-4 0 1 0,2 1-1 15,1-1-1-15,-3 0 0 0,0-5 1 16,4 7 1-16,-4-3 1 0,0-4-1 16,2 6-1-16,-2-6 2 0,2 6-1 15,-2-6 1-15,0 3-1 0,0-3 0 0,0 0 1 16,2 6-2-16,-2-6-1 0,2 4 2 16,-2-4-3-16,0 0 4 0,0 0 2 15,0 0-4-15,0 0-2 0,0 0 2 0,4 5 0 16,-4-5 1-16,0 0 0 0,0 0 1 15,0 9 0-15,0-9-3 0,2 7 2 16,-2-1 2-16,3-1-2 0,-3 1-1 0,2 2 0 16,-2-1 1-16,2-1-2 0,2 1 0 15,-2 0 2-15,0-1 2 0,2 0-2 16,-2 0-2-16,3-1 4 0,1-3 2 16,-1 1-1-16,-5-3-6 0,12 0 4 0,-12 0-5 15,14-5 4-15,-6-4 0 0,2 1 0 16,-2-2-3-16,3-4-6 0,-3-1 1 15,3-2 0-15,0-2-2 0,-1 0-2 0,-2-2 1 16,1 3 5-16,0-2 0 0,-3 4 1 16,2-1-2-16,-2 2 1 0,-1 2-4 15,1-1 9-15,-2 3-4 0,1 1 1 0,-1 1 0 16,0-1 1-16,1 3-4 0,-1 1-1 16,0 0 6-16,0 1-2 0,0 1 1 0,2 2-1 15,-6 2 2-15,14 0 1 0,-14 0 1 16,14 6 2-16,-8-1 2 15,1 3-1-15,2 0 1 0,-1 3 3 0,0 0-1 16,-1 3-1-16,1 1-1 0,0-1 1 0,-1 3 1 16,0-3-2-16,-1 3 0 0,0-4 1 15,2 0 2-15,-4 0-4 0,3-2 2 16,0-1-1-16,-1-2-2 0,2-3 3 16,3 1-4-16,-1-2 4 0,1-3-3 0,2-1-2 15,1-1 3-15,2-5-2 0,-2 1-3 16,1-3 4-16,2-6-2 0,0-1-3 0,1-1 1 15,0-2-7-15,-4-1 8 0,2 0-3 16,-4 1 2-16,-1 2 1 0,-3 1 0 16,0 1-4-16,-3 1 4 0,-3-1-1 15,-4 5-3-15,-3-1 4 0,-1 4 0 0,-2 1 2 16,-7 1-2-16,0 2 4 0,4 2-3 16,-1 0 0-16,4 2-2 0,-2 4 3 15,4-1 0-15,4 3-2 0,2 0 2 16,6 1 3-16,2 3-2 0,4-1-1 0,7 2 0 15,0 3 2-15,2-4-3 0,5 6 0 16,-6-3 0-16,0-1-2 0,-1 0 2 0,-2-1 1 16,-4-1-1-16,-1-2 0 0,-4 3 2 15,-1-1-2-15,-2 0 7 0,-5-1-3 16,-8 0 0-16,2 1 1 0,-4-1-3 16,-2-1 0-16,-4-1 1 0,2-1-13 0,-3-2-20 15,-1-4-25-15,0 1-22 0,0-1-35 16,6-4-36-16,-3-2-26 0,5-3-460 15,1-5 215-15,3-1 142 0</inkml:trace>
  <inkml:trace contextRef="#ctx0" brushRef="#br0" timeOffset="220970.3268">31379 8315 92 0,'0'0'123'16,"0"0"1"-16,8 16 1 0,-4-4-5 0,1 6 0 15,0 7-3-15,-1 1-1 0,2 11-9 16,-2 2-5-16,2 9-6 0,3 4-8 16,0 1-5-16,1 2-10 0,-4-2-7 0,3 1-9 15,-3-1-1-15,2-3-7 0,1-5-12 16,-2-4-23-16,1-7-27 0,0 0-20 16,2-6-27-16,4-4-15 0,0-4-15 15,3-6-9-15,5-1 1 0,0-5 11 0,4-4 7 16,-2-4 10-16,3-3 11 0,-1 0 13 15,1-7 19-15,-2 2 19 0,-4-2 19 16,-1-1 19-16,-6 1 13 0,-3 0 9 16,0-2 4-16,-7 3 3 0,-2-1-4 0,-4 3-3 15,-2 1-2-15,-3 0-6 0,-4 4 4 16,1-1 0-16,-2 3-9 0,-2 5-4 16,0 2-1-16,1-1-2 0,1 4-8 15,-2-1 3-15,6 2-6 0,2 0-3 0,0-2 4 16,4 0-5-16,0 1-2 0,4-2 1 15,2-3-5-15,2-1 1 0,2 0-4 0,1-4 2 16,2 0-4-16,-1-2-2 0,1 0 0 16,-1 0 0-16,1 0-1 0,-2 0 1 15,-3 0-3-15,-6 2-5 0,14 0-3 16,-8-1-3-16,-6 1 2 0,12 5 0 0,-6-1 0 16,2 2 0-16,1 0 4 0,-1 1 1 15,5-1-2-15,0 2 4 0,1-4-1 16,6-1 2-16,-2-3 0 0,4-2 4 0,3-3-4 15,1-5 2-15,1-5 4 0,1-6 4 16,1-3 10-16,2-7 0 0,-3-6 4 16,0 0 21-16,-3-4-4 0,7-12-5 15,-9 3-2-15,-6 6 0 0,0 1 2 0,-5-1 1 16,0 7 5-16,-6 4 3 0,0 3-2 16,-2 6-3-16,0 5-8 0,-2 2-6 0,-2 6-1 15,-2 5 0-15,0 4-5 0,2 2-1 16,-6 15-2-16,2 2 0 0,0 6-1 15,0 6-2-15,2 2 0 0,0 10 2 16,2 1-2-16,0 0-5 0,2 2-20 0,-2 0-8 16,0-5-18-16,4 0-7 0,-4-11-13 15,0 1-4-15,0-7-4 0,0-3-14 16,0-1-22-16,0-6-25 0,-2-5 2 16,-2-3 8-16,4-4 6 0,0 0 10 0,0 0 17 15,-16-16 24-15,12 9 20 0,0-3 12 16,2 2 4-16,-2 1 13 0,4-5 1 0,0 5 12 15,4-2 7 1,2-1 3-16,4 0 6 0,4 1-1 0,2 2-5 0,4-3 8 16,3 0-2-16,3 1-5 0,-2 1-1 15,2-3-1-15,-1 1-5 0,1 1 1 16,-6-1 3-16,2-1 10 0,-3 0 7 0,-4-1 10 16,-2 2 7-16,-5 1 0 0,-2 1-2 15,0 0 1-15,-4 0-4 0,-2 3-5 16,0 5 1-16,-4-8-3 0,4 8-9 0,0 0 1 15,0 0-2-15,0 0-4 0,-10 13-2 16,10-5 1-16,2 2-8 0,2 2-16 16,4-4-17-16,2 7-17 0,2-5-21 0,3 4-26 15,4-3-27-15,4 1-14 0,1-3-8 16,1-3-1-16,2 2 13 0,3-4-257 16,-3-2 130-16</inkml:trace>
  <inkml:trace contextRef="#ctx0" brushRef="#br0" timeOffset="221263.4119">32946 8970 748 0,'31'-3'-42'15,"-7"-1"27"-15,-8-2 29 0,-2 0 16 16,-6 1-2-16,-4-3 32 0,-4 2-8 15,-2 0-1-15,-2 1 3 0,-2-1 1 0,-6 3 0 16,4-2-5-16,-2 4-2 0,-1 1-6 16,0 1-15-16,0 2 9 0,1 0-1 15,0 3-8-15,4 0-5 0,-2 1 1 0,2 1 3 16,4-2 1-16,2 1 0 0,2-1 0 16,4-2 1-16,2-2-1 0,4-2 1 15,2-4 7-15,2-4 11 0,3-1 9 16,-1-7 7-16,4-5 6 0,-1-4 3 0,-2-3 1 15,-4-4-1-15,1-1 2 0,-4 1 5 16,-4 0 1-16,0 6 5 0,-2 1-6 16,-2 2-9-16,1 7-9 0,0 1-8 15,-5 7-3-15,-3 4-5 0,3 4-5 0,0 0 0 16,-15 21-7-16,5-1-4 0,-3 7-11 16,-2 4-23-16,-2 11-29 0,-2 2-27 0,-4 17-30 15,-1 0-35-15,2 0-31 0,-2 1-41 16,-3 0-554-16,-1-1 256 0,-2-6 169 15</inkml:trace>
  <inkml:trace contextRef="#ctx0" brushRef="#br0" timeOffset="221622.5209">31017 9972 158 0,'0'-4'208'0,"0"4"-13"0,21-11-18 0,1 4-17 16,5 1-19-16,9-1-13 0,6-4-11 16,7 0-15-16,2 0-18 0,-4 0-22 15,1-1-30-15,-7 2-27 0,-6 1-20 0,-1 0-18 16,-6 0-12-16,-6 2-7 0,-4-1-3 16,-3 1-3-16,-7 1-5 0,-2 1 8 15,-6 1 1-15,0 4 6 0,-8-8 4 0,2 4 19 16,-5 2 14-16,11 2 19 0,-19-1 10 15,8 1 10-15,1 1 16 0,0 3 5 16,-2 0 6-16,4 2 3 0,-4 3 3 16,1 1-4-16,3 3 2 0,-3 2-1 0,4 2-8 15,-1 2-1-15,2-2-3 0,0 7-5 16,2 1-5-16,-4-1-4 0,4-1-24 0,-2 2-24 16,4-6-33-16,0 2-35 0,-2-2-36 15,2-2-390-15,0-3 173 0,4-1 115 16</inkml:trace>
  <inkml:trace contextRef="#ctx0" brushRef="#br0" timeOffset="221888.9964">31589 10115 57 0,'25'-14'126'0,"-2"1"-4"0,-4 0-6 15,-2-2-5-15,-2 4 0 0,-5-3-4 16,2 1-3-16,-4-1 3 0,0 1-2 15,-4 0-4-15,-4 2-5 0,0 1-11 0,-4-1-2 16,-2 4-5-16,-2-2-8 0,-1 4-2 16,-4 2 0-16,1 2-11 0,-3 2-3 0,2 2-5 15,0 2-3-15,1 1-2 0,1 4-10 16,4 1-3-16,1 0-2 0,0 1-7 16,4 1-19-16,2-2-26 0,2 1-26 0,2 3-23 15,4-1-33-15,2-6-21 0,2 3-18 16,2-5-389-16,2-4 182 0,1 3 119 15</inkml:trace>
  <inkml:trace contextRef="#ctx0" brushRef="#br0" timeOffset="222341.7842">31813 10057 498 0,'8'-7'9'0,"1"2"28"0,0-1 16 0,-1 0 8 15,-2-1 5-15,3 1 4 0,-3 0 2 16,2 0-7-16,3 1-10 0,-2-1-4 16,3 2-3-16,-2 3-2 0,4-1-4 0,-4-1-1 15,3 6-7-15,-3-1-1 0,1-1-6 16,0 5 3-16,-5 2-4 0,0-1-3 15,-2 1-3-15,-2 2 2 0,-2-3-4 0,0 3-4 16,0-5 6-16,-2 3-5 0,0-2 1 16,0 0-2-16,2-6-6 0,0 7-2 15,0-7-11-15,0 0 0 0,0 0-5 0,0 0 1 16,0 0 6-16,20-18-8 0,-14 12 2 16,-2 2-2-16,2 0 4 0,-2-2 4 15,0 2-4-15,-4 4-2 0,9-4 1 16,-2 2 4-16,-7 2-3 0,0 0 6 0,14 2-6 15,-7 0 0-15,-7-2 2 0,10 4-1 16,-2-2 3-16,2 0-1 0,-2-2 3 16,2-2 1-16,5-2-1 0,-2-3 0 15,2-3 1-15,1-4 8 0,2-2 4 0,-4-5 10 16,1-6-2-16,2-4-2 0,-4-6 2 16,1-4 4-16,-1-5 0 0,-4 7 6 0,1 1 5 15,-2 2 11-15,-3 10-2 0,2 2-6 16,-3 5-5-16,-2 1-1 0,2 11-5 15,-2 3 0-15,-2 4-1 0,0 0-6 0,6 23 5 16,-6-6-4-16,2 4-4 0,0 5 2 16,-2 5-2-16,0-1-10 0,5 7-21 15,-3 1-23-15,0 0-20 0,2-2-40 0,-1-4-54 16,-1-2-411-16,-2-8 191 0,0-5 126 16</inkml:trace>
  <inkml:trace contextRef="#ctx0" brushRef="#br0" timeOffset="222452.4885">32310 9899 1609 0,'2'-23'7'0,"7"4"-25"16,2 1 23-16,5-9-3 0,12-1-3 16,3-6-19-16,17-12-30 0,2-2-59 15,1-1-376-15,4-3 165 0,-4 1 109 0</inkml:trace>
  <inkml:trace contextRef="#ctx0" brushRef="#br0" timeOffset="223157.3117">30195 8401 152 0,'8'19'165'16,"-4"-2"-6"-16,0-3-7 0,0-2-10 16,0 0-3-16,0-5 1 0,1 4 7 0,-3-5 4 15,4-1-2-15,0-5 1 0,-6 0-5 16,18-11-7-16,-6-7-4 0,0-3-5 15,4-11-9-15,-2-10-14 0,-1-10-11 0,4-20-8 16,-4-8-14-16,-1-3-4 0,-4-6-6 16,0 2-8-16,-2 2-6 0,-4 8-9 15,0 13-3-15,0 11 1 0,-2 7-3 0,0 7-10 16,0 5 3-16,0 3-8 16,0 4-3-16,0 4-13 0,0 2-14 0,0 3-23 15,-2 1-29-15,2 1-29 0,0 5-25 16,0-1-24-16,0 5-15 0,0-1-20 0,0 2-27 15,0 1-13-15,2-1-450 0,-2 6 226 16,2-8 150-16</inkml:trace>
  <inkml:trace contextRef="#ctx0" brushRef="#br0" timeOffset="223500.3602">30403 7281 561 0,'0'-9'-8'0,"-2"4"16"16,0-1 19-16,2 6 17 0,-2-7 22 16,0 3 10-16,2 4 9 0,-2-6-5 15,2 6-10-15,0 0-2 0,-16 0 8 0,16 0 3 16,-22 10 0-16,3 2-1 0,-5-1 1 15,-2 6 3-15,-3 4-3 0,-3 4-1 16,-2 1-6-16,3 5-10 0,3-9-2 0,5 1-11 16,2-2-1-16,4-2-7 0,0-2-2 15,4-3-5-15,5-3-3 0,6-5-2 16,2 0-5-16,6-4-1 0,-6-2-1 0,21-10 0 16,-3 3-5-16,2-7-1 0,2-1-3 15,1-5-1-15,0-3-1 0,2-2 1 0,-3-2-5 16,-1 2 8-16,-2 0 11 0,-4 6 2 15,-1 0-3-15,2 4-2 0,-6 2-4 16,0 1-1-16,3 4-1 0,-4 5 1 16,3 1-1-16,1 4-4 0,-1 3 1 15,6 6 1-15,-2 1-4 0,2 2 0 0,1 5 4 16,-1-2-7-16,-2 0-22 0,0 0-28 16,-3-2-41-16,2 0-42 0,-5-4-28 15,-1 0-48-15,-5-5-488 0,-4-5 234 0,0-1 155 16</inkml:trace>
  <inkml:trace contextRef="#ctx0" brushRef="#br0" timeOffset="223896.5982">29191 5628 75 0,'-7'-24'182'0,"2"5"1"0,3 4-7 16,0 4-15-16,0 1-17 0,2 2-14 0,-2 5-19 15,2 3-6-15,0 0 4 16,0 0-4-16,13 15-4 0,-4-1 1 0,1 11 1 16,5 8-1-16,2 11-6 0,2 23 0 15,-1 6-1-15,-2 6-4 0,-4 9 1 0,5 3-10 16,-4 5 4-16,0 20-7 0,-5-17-5 15,5 20-1-15,-4-19 5 0,-1-1 0 16,-2-4-10-16,2-4-11 0,-1-5 1 16,0-5-8-16,-3-15-9 0,-2-9 0 0,2-4-5 15,-2-9-5-15,2-4-7 0,-4-7-14 16,5-5-12-16,-5-6-11 0,2-1-8 16,-2-2-21-16,0-7-31 0,0-6-28 0,0-3-24 15,0-3-24-15,0 0-17 0,-9-25-16 16,5 5-19-16,-2-9-21 0,-1-7-468 15,-1-11 235-15,3-13 154 0</inkml:trace>
  <inkml:trace contextRef="#ctx0" brushRef="#br0" timeOffset="224382.0976">29228 5328 39 0,'11'-10'116'0,"-2"1"-7"0,5 2-7 16,2-3-10-16,2 4 6 0,8 1-5 0,5-1-2 15,7 2-9-15,9 2 5 0,15-2-16 16,29 2-4-16,10 2-2 0,7 0-2 16,8 2-4-16,28 0-1 0,5 0-3 0,3 2-3 15,3-2-2-15,1 0-5 0,-1 2-1 16,-7-1-4-16,-5 3-3 0,-28-4-5 15,-3-1 0-15,-6 2-1 0,-9-1 2 0,-6 2 0 16,-16-4 3-16,-16 1 1 0,0 1-1 16,-10 0-2-16,-2 0-3 0,-3 0-3 15,-1 0-1-15,-4 3-1 0,-3 0-2 16,2 2 0-16,-2 4 5 0,-6 5 14 0,-1 5 7 16,1 11 9-16,-4 5 6 0,-7 6 2 15,-3 6-2-15,0 18 2 0,-6 8-1 16,0 1 2-16,-5 6 0 0,1 5-4 0,-1 1-12 15,-1 5 0-15,0 0-3 16,4 3-6-16,-1-3 3 0,1-1-10 0,0-1-1 16,4-9-4-16,-6-4 1 0,2-18-3 0,-2-8-8 15,-2-2-1-15,3-10 3 0,-3-4-1 16,1-3-16-16,-1-7-19 0,-2 1-23 16,0-6-25-16,-2-2-28 0,2-4-40 0,-2-2-53 15,-4-1-35-15,-4-1-28 0,-6-1-543 16,0-1 268-16,-8-1 177 0</inkml:trace>
  <inkml:trace contextRef="#ctx0" brushRef="#br0" timeOffset="224941.9059">29322 7485 33 0,'-9'-3'137'0,"1"3"-6"0,1-1-9 0,7 1 9 16,-16 0-7-16,6 0-2 0,10 0-4 0,-18-2-6 16,10 4-2-16,-3-4-8 0,2 4-5 15,-1-4-5-15,-1 4-5 16,11-2-3-16,-16 0-8 0,6 0-4 0,10 0-5 16,-14 0-6-16,14 0 1 0,-10 0-1 0,10 0-5 15,0 0-8-15,-9 0 1 0,9 0-1 16,0 0-6-16,29-2 4 0,-3 1-2 15,14-3-4-15,17-1-1 0,32-1-1 16,13-1 0-16,35 0 2 0,10-1-1 0,7-4-5 16,7 2 4-16,8 1-2 0,3-2-1 15,-3 0-4-15,-2 1-3 0,-6 0-2 0,-9 0-2 16,-7 1-7-16,-36 2 4 0,-5-1-4 16,-8 1 0-16,-9-1-1 0,-20 0-1 15,-12 3-5-15,-11 1 3 0,-4-2 0 16,-8 0-1-16,0 2-3 0,-5 3 2 0,-5-3-2 15,1 0-1-15,-4 2-1 0,-2-1-11 16,1 0-22-16,-4 0-30 0,-4-2-38 16,3 2-45-16,-4 1-51 0,-1-1-663 15,-4-1 290-15,-1-1 192 0</inkml:trace>
  <inkml:trace contextRef="#ctx0" brushRef="#br0" timeOffset="225875.2863">29559 6102 17 0,'-6'-6'236'0,"1"2"-28"0,3 0-18 16,2 4-22-16,9-7-17 0,5-1-15 0,10 2-8 15,5 0-16-15,15-1-8 0,12 1-10 16,24-6-8-16,2 4-11 0,-9 2-8 16,-10-2-5-16,-1 3-5 0,-3-1-9 0,-13 1-1 15,-1 2-8-15,-9 0-13 0,-4 0-14 16,-5 0-21-16,-4 2-19 0,-2 1-25 16,-3 0-26-16,-6 0-28 0,-4 0-25 0,-8 0-19 15,0 6-361-15,0-6 174 0,-18 6 115 16</inkml:trace>
  <inkml:trace contextRef="#ctx0" brushRef="#br0" timeOffset="226076.0728">30084 6066 199 0,'-18'1'25'0,"6"3"12"0,-1 0 7 0,3 2 4 15,-1 1 5-15,2 2 11 0,-1 1 0 16,0 4 7-16,2 4 8 0,-2 3 8 0,2 3-1 16,0 2 2-16,2 0-1 0,-1 9-7 15,3-1-8-15,-1 3-1 0,1-1-7 16,2 0-5-16,2-2-6 0,-2 4-5 0,4-6-10 15,-2 3 2-15,2-3-3 0,0-1-6 16,-2 0-20-16,2-5-15 0,1-2-30 16,1-3-21-16,-4-1-25 0,2-3-22 0,0-2-27 15,0-3-290-15,-2-3 142 0,3-2 94 16</inkml:trace>
  <inkml:trace contextRef="#ctx0" brushRef="#br0" timeOffset="226314.0616">30375 6164 146 0,'2'-7'233'16,"4"1"-24"-16,0-2-22 0,4 3-20 15,5-3-17-15,4 2-15 0,6-1-13 16,3 1-15-16,2 2-7 0,1 0-11 15,1 0-8-15,-2 2-21 0,-1-1-26 0,1 3-25 16,-6-2-34-16,-2 2-40 0,0-2-40 16,-3 2-26-16,-7 0-381 0,1 0 175 15,-4 2 114-15</inkml:trace>
  <inkml:trace contextRef="#ctx0" brushRef="#br0" timeOffset="226515.9843">30634 6113 90 0,'-4'8'155'0,"-3"1"-7"16,1 3-3-16,2 3-12 0,0 1-4 16,2 5-5-16,-2 4-13 0,4 3-7 0,0 2-9 15,0 2-8-15,2 4-13 0,2-2-3 16,-2 4-4-16,2-2-9 0,0-1-5 16,0-5-4-16,3-1-12 0,-3 0-22 0,0-5-25 15,0 1-36-15,1-3-39 0,-1-6-40 16,-2 0-378-16,2-3 171 0,-1-3 113 15</inkml:trace>
  <inkml:trace contextRef="#ctx0" brushRef="#br0" timeOffset="226958.9937">31409 6206 125 0,'4'-14'176'0,"0"6"-11"15,-2-3-8-15,-2 2-9 0,0-2-6 16,-2 1-11-16,-2 1-8 0,-4 1-13 16,-3 3-10-16,-4-1-3 0,-6 4-8 0,-3 4 0 15,-6 0-3-15,2 3-4 0,-2 1-7 16,-2 5-6-16,1 1-7 0,3 1-4 15,5 1-6-15,3 0-5 0,4 3-5 16,5-1-2-16,4 1-3 0,5 2-5 0,4 2-1 16,5 0 3-16,4 2-9 0,5 4-2 15,2-2-1-15,0 0-3 0,3 0-2 0,-1-3 0 16,-2 1-2-16,0 0 0 0,-4-4-3 16,1 0 1-16,-4 0 1 0,-3-4 10 15,-3 2 9-15,-3-2 11 0,-4 1 2 0,-7-1 0 16,-6-2-3-16,-2 2 2 0,-6-5 0 15,0-2-6-15,-5-1-3 0,1-1-4 16,-1-2-4-16,2-4-12 0,4 2-25 0,-2-4-31 16,1 0-37-16,1-2-46 0,4 0-58 15,1-1-58-15,0-2-577 0,2-4 277 16,1 3 184-16</inkml:trace>
  <inkml:trace contextRef="#ctx0" brushRef="#br0" timeOffset="229102.2825">30601 5345 39 0,'-6'3'140'15,"4"2"6"-15,0 1-4 0,2-6-6 16,-4 5 10-16,4-5 4 0,-4 6 9 0,4-6 7 15,0 0 1-15,0 0-4 0,0 0-14 16,-8-16-11-16,4 1-12 0,2-4-10 0,-3-8-9 16,3-3-10-16,0-8-11 0,0-6-10 15,2-7-5-15,-2-6-8 0,2-2-8 16,0-4-7-16,0-21-3 0,0-4-4 16,-3 1-7-16,3 2 4 0,-2 2-5 0,-2 1 0 15,2 18-3-15,2 10-1 0,-2 10-1 16,2 2-5-16,0 2-1 0,-2 9-1 0,2 1-4 15,-2 4-4-15,2 3-1 0,0 2-5 16,-2 4-2-16,2-1-11 0,-3 7-18 16,3 0-14-16,0-1-15 0,-2 5-22 15,2 0-23-15,-2 2-25 0,2 5-25 0,-2-8-28 16,2 8-23-16,0 0-17 0,-4-4-451 16,4 4 227-16,0 0 149 0</inkml:trace>
  <inkml:trace contextRef="#ctx0" brushRef="#br0" timeOffset="229516.0917">30520 3893 125 0,'0'-9'41'0,"-2"-1"11"0,0 1 12 0,0 0 13 16,0-1 6-16,-1 4 0 0,1-2-3 15,-1 3-6-15,-1 1-10 0,2 0-3 16,2 4-4-16,0 0 1 0,0 0 3 16,-18 13 6-16,9-3-3 0,0 4 0 0,-1 3-4 15,-3 0 3-15,1 2-2 0,-1 0-9 16,0-1 0-16,1 3-3 0,-2 0-2 15,4-5-14-15,0-1 5 0,1-2-3 16,1-1 2-16,1 0 2 0,1-1 3 0,2-4 8 16,-3 1 11-16,3-2 3 0,2-2-5 15,2-4-6-15,0 0-9 0,0 0-3 0,-2-18-5 16,6 5-4-16,0-4-3 0,3-4-2 16,1-1-8-16,5-9 4 0,-2 2-6 15,3-1 2-15,-1 1 2 0,2 3 0 0,-5-3 2 16,3 6 0-16,-2 1 0 0,1 0 9 15,-1 3 2-15,-3 4-3 0,1 2-3 16,0-1-10-16,-3 3 0 0,2 3 1 16,0 2-5-16,1 5-1 0,2 2 1 0,1 2-2 15,1 4-2-15,2 8 0 0,0 0 3 16,3 9-2-16,0 2-4 0,-2 2 2 16,2 5 0-16,-1-1-7 0,1 4 3 0,-2-5-22 15,-2 2-34-15,-1-2-38 0,2-3-44 16,-3 0-67-16,1-1-578 0,-5-5 264 15,1-2 175-15</inkml:trace>
  <inkml:trace contextRef="#ctx0" brushRef="#br0" timeOffset="231054.434">29502 1263 111 0,'0'-5'171'16,"0"5"-3"-16,-4 22 4 0,-3 6-7 0,2 22 3 15,-5 30-2-15,2 18-7 0,-5 23-8 16,0 13-11-16,3 8-7 0,1 7-10 16,1-3-16-16,2 3-3 0,-1-6-11 0,3-8-8 15,1-5-16-15,1-29 2 0,2-5-6 16,0-9-6-16,0-17-8 0,0-14-12 15,0-11-28-15,-2-5-32 0,2-7-25 16,0-5-23-16,2 0-51 0,-4-13-77 0,0-8-527 16,0-6 246-16,2-1 163 0</inkml:trace>
  <inkml:trace contextRef="#ctx0" brushRef="#br0" timeOffset="231327.329">28573 2551 191 0,'-24'-13'240'0,"10"2"-15"16,0 3-24-16,10-1-20 0,6 1-22 16,11 2-14-16,12-2-17 0,20 0-12 0,31-5-8 15,13 1-13-15,10 3-9 0,35-5-9 16,12 3-5-16,13 2-5 0,10-5-9 16,9 4-5-16,2-1-5 0,-7 4-4 0,1-3-3 15,-13 2-2-15,-9 0-4 0,-12-1-3 16,-34 1-4-16,-11 2-2 0,-18 5-1 15,-18-5-2-15,-13 2-4 0,-6 1-1 0,-3 0-2 16,-9 0-8-16,0 1-19 0,-7-2-22 16,-1 3-32-16,-6-2-49 0,-6 1-55 15,-3 1-50-15,-5 1-459 0,0 0 230 16,-25-2 153-16</inkml:trace>
  <inkml:trace contextRef="#ctx0" brushRef="#br0" timeOffset="232405.6605">29169 2421 22 0,'-8'0'150'0,"8"0"5"15,0 0 1-15,0 0 0 0,0 0 3 16,0 0-5-16,0 0-8 0,0 0-14 0,16-19-13 15,-4 5-13-15,4-3-7 0,3-3-11 16,3-7-7-16,4-3-11 0,0-9-6 16,13-12-8-16,-5-7-8 0,1-5-4 0,3-1-5 15,-2-1-7-15,-2 0-4 0,-2 3-1 16,1 2-5-16,-3 6-4 0,-6 10-2 0,-5 9-3 16,-5 9-3-16,0 5-3 0,-4 4-6 15,0 4 0-15,1 2 0 0,0 10 3 16,-3 4-1-16,5 7-2 0,-1 7 2 15,2 6-3-15,-2 9 4 0,-2 2 1 0,6 9-1 16,-4 1 0-16,1-3 2 0,-1-5-3 16,-1-1 4-16,2-2-2 0,-3 1-1 0,3-7 2 15,-4-5-1-15,1-3 4 0,-2-4-3 16,5-3 4-16,2-7-4 0,0-1-2 16,1-4 1-16,2-4 1 0,1-3-1 15,2-3-2-15,0-5 1 0,5-4-4 0,-3-6 2 16,0-2-6-16,2-4-1 0,-3 4 0 15,-2 0-2-15,0 2 4 0,-3 0-2 16,-2 6-2-16,-2 0-2 0,-1 4-1 16,-4 2-8-16,4 6 0 0,-4 1 0 0,2 6-1 15,-4 1 6-15,3 6 1 0,-1 4 1 16,1 3 5-16,-3 0-7 0,3 3 8 16,-1 2 0-16,-2 2-1 0,3-4 1 0,-2-2-1 15,1 0-8-15,-2-2 6 0,0 1-1 16,-2-3 5-16,3 0 2 0,0-5-2 15,-1-4 1-15,4 1 0 0,-1-6-2 0,5 1 1 16,-2-7 0-16,0 0-5 0,2-4-6 16,4-5-7-16,-4-1-14 0,1 1 13 0,0-2 0 15,0 1 4-15,-5-2 1 16,4 5-2-16,-2-2 3 0,-4 3 1 0,1 1 5 16,-1 3-5-16,-1 0 3 0,1 0-3 15,-3 4-11-15,-1 0 7 0,2 1-4 0,-2 4 1 16,-4 2 5-16,8-2 5 0,-8 2-5 15,10 6 2-15,-10-6 7 0,8 8 0 16,-4-5 0-16,2 1 2 0,-2-1 2 16,3 0 4-16,-1 0 1 0,3-3-1 0,1 0-1 15,1-1 2-15,-1-5-3 0,6 0 5 16,-4-3-1-16,2-3-3 0,2-1 0 16,-2-2 0-16,-1-3 2 0,2 0 0 0,-2-1 4 15,-3-1-4-15,0 1-3 0,0 5 3 16,-2 0-2-16,0 1-1 0,-2 3-3 15,-1 4 2-15,1 5-5 0,-6 1 5 0,6 14 2 16,-4 4 8-16,1 11 9 0,-6 11 6 16,-1 11 6-16,0 8 5 0,-5 27 1 15,-5 7-2-15,-2 23-1 0,-4 5-1 16,3 4 1-16,-4-1-9 0,2-2 5 0,-1 0-5 16,4-7 3-16,1-21-6 0,2-4 3 15,3-8-2-15,3-20-1 0,1-11-2 0,0-11-1 16,4-3 1-16,-1-6 1 0,1-6 1 15,2-7 2-15,2-6-4 0,1-6-4 16,3-6 4-16,-6 0-5 0,21-25-2 16,-11 0-2-16,6-13-3 0,6-25-1 0,4-6-4 15,1-9 3-15,7-21-2 0,6-2-4 16,3 4 1-16,1 4-1 0,3 5-1 16,-7 19 2-16,0 7-2 0,-1 5 1 15,1 1-1-15,0 9 0 0,-7 7-1 0,-1 9 2 16,2 5 0-16,3-1-4 0,1 6-36 15,4 2-61-15,3 0-561 0,3 4 227 0,1-5 149 16</inkml:trace>
  <inkml:trace contextRef="#ctx0" brushRef="#br0" timeOffset="234292.307">23416 16727 58 0,'-2'20'113'0,"2"2"-7"0,0 7-2 15,-2 3-3-15,2 3-9 0,0 5-13 16,0-2-3-16,2 0-5 0,-2-2-3 0,6 1-4 15,3-4-18-15,-1 0 0 0,3-12-4 16,4 0-5-16,1-2-3 0,6-6-2 16,1-5-8-16,-4-6 2 0,2-2-7 15,1-4 0-15,1-8 1 0,-2-1-3 0,0-6-8 16,1-4 4-16,-4-1-6 0,1-1-1 16,-4-3-2-16,0 2-3 0,-3 5 6 15,0 0-3-15,-2 8-2 0,-2 0-1 0,-2 2-3 16,1 7 7-16,0 4-5 0,-7 0 0 15,10 15 3-15,-6 0 0 0,0 4 8 16,3 4-11-16,-3 3 11 0,0 2-5 16,2 0 3-16,1-2-2 0,0 1-3 0,1 0-3 15,-2-4 1-15,2-4 4 0,1 0 0 16,0-6 1-16,1-3-1 0,3-2 8 16,-1-2-11-16,1-6 5 0,2-3-2 15,1-3 0-15,2-2-1 0,1-5-5 0,-2 0 1 16,4 0-1-16,-4-2 0 0,2-5-2 15,-2 7 2-15,-2-2-5 0,-3 3 0 16,3 3 3-16,-4 5-2 0,0 2-1 0,-1 2 3 16,0 2 2-16,-1 4 1 0,2 5-5 15,-3-1 5-15,3 3 0 0,-3 0 1 16,5 7 2-16,0-5-4 0,1 4 4 16,2-5 2-16,0 3 3 0,-1 0-3 0,2-6 0 15,2 2 1-15,-5-1-2 0,4-5 0 16,-2-1-1-16,0 0-1 0,0-4-21 15,-3-1-29-15,0-1-27 0,-2 0-37 16,-5-1-318-16,0-5 146 0,-2 0 96 0</inkml:trace>
  <inkml:trace contextRef="#ctx0" brushRef="#br0" timeOffset="235258.0108">24828 17366 100 0,'2'17'147'0,"0"2"-12"16,0 2-12-16,3 4-7 0,-1-5-12 15,2 4-6-15,5-5-7 0,2-3-4 0,-1 2-6 16,5-3-11-16,0-3-4 0,2-9-2 15,0 3-8-15,2-4-10 0,1-4 5 16,-6 0-7-16,1-4-4 0,-4-5-4 0,0 1 3 16,-5-3-3-16,-2 0-7 0,-4-2-1 15,-4-3-1-15,-2 4-4 0,0-3-5 16,-4 4 0-16,-1 0-1 0,-1 0-3 16,1-1-2-16,0 5-1 0,3-3-4 15,2 5 1-15,-2-1-2 0,4 2 0 0,0-1-2 16,2 1 2-16,0 6-4 0,6-7 4 15,-2 1-9-15,2 4 8 0,3-2-10 16,-1 2 9-16,3 2-3 0,-11 0 2 16,19 6 0-16,-9 0-2 0,2 1 5 0,-2 1-3 15,-2-1-2-15,0 7 1 0,1-1 4 16,-2-3-9-16,1 1 8 0,-4 3-2 16,2-7 1-16,-1 6 1 0,-1-6-1 15,0-1-1-15,0 2 1 0,-2-2 3 0,5-1-4 16,-3-5 2-16,-4 0-1 0,15-5-1 15,-9 2 3-15,2-2-6 0,4-7 1 16,-2 4-2-16,0-6-1 0,3 1 2 0,0-4 1 16,-2 7-2-16,-1-3-1 0,-2 1-3 15,4 5 0-15,-6 1 5 0,2 2-5 16,-2 0 4-16,3 8-2 0,-9-4 1 16,13 8 2-16,-7-2 0 0,2 1-6 15,-1 3 8-15,1 1 0 0,0-1 0 0,1 1-1 16,4 3 0-16,1-7 6 0,2 5-5 15,2-5 1-15,1-3 0 0,3-1-1 16,1 0 1-16,0-3-1 0,5-3-1 16,-1 0-1-16,1-5 5 0,-3 0-3 0,3 1-4 15,-2-6-1-15,-6-1 2 0,2-1 0 16,-6 2 2-16,-3-6-4 0,-3 4 5 16,-5 1-1-16,-3 1 0 0,-2 5-3 0,-2 1 4 15,-5 1-2-15,-1 0 3 0,-3 5 2 16,-1 7 4-16,1-5 12 0,0 5 0 15,-1 3 8-15,4 3 5 0,4 1 1 16,-1-4 3-16,8 3 4 0,3 3 6 0,4-2-4 16,7 3 0-16,10 1-6 0,3-2-3 15,4-2-1-15,2 0-4 0,4-2-4 16,-2-3 0-16,1 0-3 0,-5-4-10 16,-5 1-21-16,-2-4-36 0,-2 5-33 0,1 0-28 15,-9-5-51-15,-6 1-45 16,-3 4-466-16,-6 1 227 0,-4 5 149 0</inkml:trace>
  <inkml:trace contextRef="#ctx0" brushRef="#br0" timeOffset="235621.8193">24085 17849 148 0,'0'-9'136'0,"0"3"-10"0,0 6-9 15,0 0-3-15,0 0-5 0,2 28-1 0,0-9-7 16,0 9 1-16,2 0-7 0,1 8-5 15,-1 6-8-15,1-1-5 0,-1 14-6 16,2-2-3-16,-2-2-3 0,2 2-7 16,3-4-7-16,-1-2-2 0,1-7-6 0,0-4-15 15,-1-3-23-15,2-2-19 0,8-6-17 16,0-3-20-16,1-9-34 0,7 0-31 16,6-7-16-16,-1-4-5 0,5-2 10 0,6-6-264 15,3 3 132-15,1-9 89 0</inkml:trace>
  <inkml:trace contextRef="#ctx0" brushRef="#br0" timeOffset="237466.2957">24701 18494 645 0,'38'-20'-15'0,"-11"1"34"0,-5-2 23 0,-10 6 18 16,-3 0 10-16,-5-2 3 0,-1 3-1 16,-6 1 4-16,-4 2-5 0,-3-1-5 15,0 5 3-15,-3 0-11 0,-4 1 4 0,2 6-10 16,-2 0-2-16,0 6-6 0,3 0 3 16,-2 2-10-16,4 0 0 0,4 5-3 15,1 1-2-15,3-1-13 0,2-6 11 0,2 7-5 16,4-7-4-16,3-1 0 0,1 2-3 15,2-8-1-15,2 0-1 16,2 0-9-16,3-8 3 0,0 2 1 0,2-7-3 16,0 4-2-16,-2-3-1 0,-1-1 3 15,0-2-4-15,-4 3 0 0,1 2 2 0,-5-2-1 16,3 3 1-16,-2-1-3 0,-3 5 0 16,-2 1-2-16,0-2 0 0,-4 6-1 15,0 0-1-15,0 0 3 0,8 18 3 16,-6-8 0-16,0-3-2 0,1 6 2 0,2 1-7 15,1-1 7-15,2 1 0 0,0-1 0 16,3 0-3-16,4-5 3 0,0 3 1 16,1-7 0-16,6 2-2 0,-1-6-1 0,2 0 1 15,-2-6-4-15,5-2 4 0,-5 1-4 16,0-5 0-16,-4 3-3 0,0-4 5 16,-4-1 0-16,-3 5 0 0,-2-3-2 15,2-1 1-15,-8 6-1 0,2-2 1 0,-4 2 0 16,2 1-5-16,0 0 0 0,0 0 5 15,0 4-5-15,-2 2 2 0,0 0 0 16,0 0 0-16,0 0 4 0,15 8-1 16,-11-4-4-16,0 1 5 0,3 1-3 0,-3 1 2 15,0 0 0-15,1 4 2 0,-1-3-1 16,-2 0-1-16,2-1-6 0,-2 1 7 16,0 2 0-16,2-3 0 0,-2-1 1 15,2-2 1-15,-2 1 1 0,-2-5-2 16,10 0-1-16,-10 0-2 0,10-7 1 0,-4 1 1 15,5-1 0-15,0-1 0 0,-1-5-2 16,-1 5-2-16,3-5 4 0,-4 6-4 16,2-5 0-16,-2 5 2 0,-2-2-3 0,0 3 4 15,0 0-3-15,1 4-3 0,0 1 5 16,-7 1-6-16,0 0 6 0,14 7 0 16,-5-5-1-16,-1 7 2 0,5-2 0 15,0 2-2-15,-1 0 3 0,6-2 1 0,2 0-3 16,1 1-1-16,7-2 3 0,-2-1 0 15,5-3 0-15,1-4-1 0,2-3 0 16,0 3 1-16,1-8-4 0,-1 2 2 16,-2-5 0-16,-2 3 0 0,-7-3-4 0,-3-1 5 15,-2 0-3-15,-7 2 1 0,-3-1-1 16,-1 5 2-16,-5 1-3 0,-2 1 2 16,-4 0 0-16,4 6-2 0,-11-2 5 15,11 2 0-15,-13 6-11 0,5-4 11 16,2 10-2-16,0-3 7 0,3 4 1 0,-2 0 1 15,3 6 0-15,4-1 3 0,0 6-4 16,6-1 16-16,-2 8 2 0,2-1-1 16,0 3-1-16,1 1-2 0,0-3-1 15,-5 0 2-15,-2-7-4 0,-2 7 0 0,-4-9-3 16,-5 1 3-16,1 2-1 0,-5-6-3 16,-1-2 0-16,0-3-1 0,4-3-2 15,-3-3-4-15,7-7-5 0,-1-1-11 0,7 0-11 16,-2-20-5-16,6 2-3 0,7-7-5 15,2-9 0-15,5-6 1 0,15-15 2 16,-1-1 3-16,-8 13 0 0,2 3 3 16,-2 0 4-16,-7 11 3 0,1 0 11 15,0 2 10-15,-6 7 3 0,1-1-3 0,-2 2-6 16,-3 6 5-16,0 5 0 0,-1 0 1 16,-1 7-3-16,0 1 3 0,-6 0 0 0,13 7 1 15,-8 1 0-15,1-1-1 0,0 7-1 16,-2 1-2-16,2-2 4 15,-2 2-1-15,4-2-2 0,-2 2 3 0,0-2-1 16,0-1 1-16,0-5 0 0,1 0 1 0,1 1-1 16,-1-2 1-16,1-5-2 15,3-1-2-15,-3 0 1 0,-8 0-2 0,20-3 1 16,-10-3-2-16,0-1 2 0,1 0-4 16,0-5-3-16,-1 0-3 0,1 2 2 15,-3-2 0-15,3 5-1 0,-4-2-2 0,1 3 3 16,-4-1 2-16,2 1-4 0,-2 0 3 15,3 6-3-15,-1-2-1 16,-6 2 4-16,13 0 4 0,-7 2-3 0,3 2 1 16,-1-2-6-16,0 4 8 0,4-5-2 0,0-1-3 15,0 4 0-15,2-2-3 0,4-4 1 16,1 2 3-16,3-4 1 0,-4 3-4 16,2-5 1-16,-1 0-1 0,-4-2 0 15,0 1 2-15,-5 1-1 0,0-2 1 16,-3-3-1-16,-2 3 2 0,-1 1-3 0,-4 1 4 15,-2 2-3-15,0-1 4 0,-3-1-4 16,5 6 2-16,-13-2-2 0,7 2 1 0,6 0 3 16,-17 0-4-16,9 2 5 0,-1 4 0 15,0-5-2-15,3 5 2 0,-2 0 1 16,2-4-2-16,0 3 0 0,-2 3 1 16,6-6-2-16,-2 2 2 0,4-4 2 15,0 7-1-15,0-7-8 0,4 6-6 0,-4-6-2 16,10 2-12-16,-2-2 5 0,0 0-3 15,2 4 5-15,1-2 2 0,0-2 3 16,-1 6 3-16,1-5 0 0,3 5-2 16,0-4 2-16,0 4 3 0,1 0 2 0,2-5-3 15,2 5 3-15,0-6-1 0,4 0 1 16,1 0-1-16,1-2-4 0,3-3 0 16,0-1 2-16,-2-6-3 0,-2 5 1 15,-3-1 2-15,-4 0-2 0,0 1-7 0,-7 1 18 16,1-2-2-16,-7 7-5 0,-1-3 7 15,-3 4 3-15,0 0 7 0,0 0-3 16,0 0 0-16,-3 15 10 0,3-2-1 16,3 5 1-16,-1-3 2 0,0 5 0 0,4 7 2 15,3 8-1-15,-1-1 3 0,0 2-2 16,1 2-1-16,0-2-2 0,-1 7 1 16,-2-9 1-16,0 0-2 0,-4-2-4 15,-2-9 4-15,0-2 1 0,0-1-2 0,-2-6-1 16,0-3-3-16,0-6-3 0,2-2-1 15,0-3-5-15,0 0 0 0,4-20-4 16,2 0 0-16,6 0-1 0,-2-7-1 16,5-3 2-16,2-11-1 0,2 2-9 0,-1-5 6 15,4-2 4-15,-3 2 1 0,-4-2 2 16,2 2 1-16,-7 6 4 0,-4 4 9 16,-1 5 8-16,0 3 2 0,-5 3-3 15,0 4-2-15,0 4 2 0,-5 4 3 0,2 2 6 16,1 4 8-16,2 5 7 0,0 0-3 15,0 0 2-15,0 0-2 0,24 20-4 16,-9-13-1-16,8 5-3 0,2-4-3 16,5-2-3-16,-2 2-8 0,1-2-27 0,-1-5-40 15,-7 3-32-15,2-4-41 0,-6 2-53 16,-4-4-536-16,0-2 241 0,-9 4 159 16</inkml:trace>
  <inkml:trace contextRef="#ctx0" brushRef="#br0" timeOffset="239428.4028">29548 546 16 0,'61'-7'55'0,"-10"3"-8"0,-6 2-3 0,-9-2-5 15,-6 2-2-15,-8 1-9 16,0-1 3-16,-3-1-5 0,-4 3 4 0,-4 0-11 16,-5 0 2-16,-6 0-4 0,0 0-6 15,0 0-9-15,0 0-6 0,-28 10-7 0,11-8 3 16,-2 3 1-16,-2-4 0 0,2 2 1 15,-2 1 3-15,4-2-3 0,-2 0 4 16,2 2-1-16,5-2 2 0,-2 2 1 16,4-1-2-16,-1 3 6 0,-1 2 2 0,3 2 2 15,0 3 0-15,1 2 7 0,2 1 5 16,-2 4 6-16,-2 3-2 0,4 2 0 16,0 2-5-16,2-1 0 0,-2 3 2 15,0 5-5-15,1-5-5 0,1-2 4 0,-3 10 1 16,3-7-3-16,0-2-4 0,2-2 3 15,0 1 0-15,0-4-5 0,-1-2-9 16,3-4-13-16,0-1-18 0,0-4-178 16,0-4 72-16,3 0 47 0</inkml:trace>
  <inkml:trace contextRef="#ctx0" brushRef="#br0" timeOffset="239714.8929">29785 836 21 0,'13'6'60'0,"0"1"-6"0,1 5-4 16,1 1-4-16,0 2-5 0,-2 3-3 15,-1 1-3-15,-1 1-2 0,-2 1-2 0,-3 2 0 16,-4-4 0-16,2-1 3 0,-4 0 2 16,2-2 4-16,-2-3 15 0,-2-1 21 15,2-3 9-15,-4-2 3 0,0-1-5 16,-2-1-1-16,-1-5 13 0,7 0-4 0,0 0-7 15,-13-12-1-15,13 2-5 0,-2 1-7 16,4-4-6-16,2-3-8 0,2 1-4 0,2-2-12 16,2-2-20-16,2 2-35 0,3 1-30 15,0 1-42-15,2 2-34 0,3 2-27 16,-4 0-322-16,1 5 159 0,0 0 106 16</inkml:trace>
  <inkml:trace contextRef="#ctx0" brushRef="#br0" timeOffset="240715.8515">30200 905 20 0,'9'0'31'0,"-9"0"-2"0,0 0-3 16,8 0 4-16,-8 0 1 0,0 0 3 15,13 0-1-15,-13 0-1 0,12-4-1 0,-5 2 2 16,1-2-5-16,1-2 1 0,-1 3 0 16,0-1 5-16,-2-2 3 0,2 0 4 15,-2 0 4-15,-2 3 10 0,0-3 2 16,-4 2 11-16,0 4-4 0,0 0-6 0,0 0-7 15,-8-6-4-15,8 6 1 0,-18 6-8 16,6 1-3-16,-3 4-3 0,0 0-5 16,-2 3-7-16,3 0-1 0,-2 2 2 15,6-2-5-15,0-1-2 0,2 2 1 0,-1-2-4 16,4-2-1-16,1 1 0 0,0-3 7 16,2-1-4-16,0 0 0 0,2-3-1 0,2-1-5 15,-2-4 2-15,10 2-1 0,-10-2 0 16,14-4-1-16,-6 0-3 0,0-2 2 15,0-1-1-15,4-2-1 0,-2-1-3 16,-2-1 9-16,1-1-7 0,1 1-8 0,-3 1 7 16,1 1 2-16,-1 2-4 0,-3-1 0 15,2 2-3-15,-2 1 2 0,0 0-2 16,-2 2-2-16,-2 3 5 0,10-4-6 0,-10 4 2 16,0 0 2-16,0 0 0 0,14 6-3 15,-8-2 3-15,0-2 4 0,3 3 1 16,0-2-5-16,1 2 5 0,3 1 0 0,1-5-2 15,2 2-9-15,-4 1 6 0,3-2 1 16,-2 1 4-16,2-3-1 0,-3 0-4 16,3 0 2-16,-2-5 0 0,1 1-2 15,0 0 0-15,-2-2-1 0,1-2-2 16,-3 1 3-16,1-2 6 0,0 0-6 0,-1 2 0 16,-4-2 6-16,2 3-4 0,0 3 3 0,-2-2 3 15,-2 0-10-15,0 2 5 0,-4 3-2 16,0 0 3-16,0 0-3 0,10 9 1 15,-8-2 1-15,-2 2 0 0,0 0-1 16,0-2-2-16,0 4 4 0,-2-3-2 0,2 3-1 16,0-4 0-16,2 0 5 0,-2 1-3 15,0-2 1-15,0 0 7 0,0-1 9 16,0-5 9-16,3 6-7 0,-3-6-2 0,0 0 0 16,0 0-3-16,17-8-3 0,-9 3-2 15,1-1 0-15,1-1-3 0,0-2-2 16,0 2-3-16,-2 2 6 0,0-1-4 0,-2 1-3 15,3 3-5-15,-2-1 3 0,-7 3-4 16,12 3 3-16,-6 0-5 0,1 3 4 16,1 0-2-16,-2 0 4 0,6 2 2 0,-2 2-1 15,4-2 3-15,0 1-3 16,0-1 3-16,7 1-1 0,3-1 1 0,0-3-3 16,2-2 2-16,2-1 1 0,1-1-3 15,-1-2 0-15,0-1 1 0,-1-2-1 0,-3 0 1 16,-4-2-1-16,-2 1-3 0,-4-1 7 15,-1-2 2-15,-5 2-3 0,-1 1 2 0,-3-1-6 16,-2 1 1-16,1 0 2 0,-1 1-2 16,-2 4-4-16,0 0 0 0,0 0-2 15,0 0-5-15,0 0-1 0,0 0 1 16,10 16-2-16,-4-8 3 0,0 1 2 0,3 3-3 16,0-1 2-16,-1 0 0 0,0 1-1 15,1 1 3-15,-5 1-2 0,0-5 3 16,-2 3 3-16,-4-4 0 0,0 3 1 15,-2-3-1-15,-2 3 0 0,-5-4 2 0,-3 3 23 16,-2-4-2-16,4-3-7 0,-3 2 1 16,0-5-11-16,5 1-19 0,-3-2-39 0,5-2-24 15,-1-2-22-15,2-1-19 0,5-4-22 16,2-2-311-16,4-2 154 0,5-8 101 16</inkml:trace>
  <inkml:trace contextRef="#ctx0" brushRef="#br0" timeOffset="241584.1704">31391 502 80 0,'12'-28'43'0,"-4"6"13"0,-2 6 13 16,-2 3 5-16,2 3-3 0,-1 0-12 0,-3 5 2 16,3-1-14-16,-3 2-6 0,-2 4 1 15,0 0-7-15,0 0 1 0,2 20-2 16,-4-4-1-16,2 5 8 0,-2 4-1 0,-3 6-1 16,3 6 0-16,0 0-9 0,-3 3-1 15,3 2 2-15,0-3-6 0,0 3 2 16,2-3 0-16,0-1-3 0,2-1-6 15,2 0 4-15,1-7-7 0,6-1-3 0,-1 0 2 16,7-6-6-16,4-2-7 0,4-4-3 16,3-4-6-16,-3-6 2 0,3 1 3 15,0-4 11-15,-5-3-10 0,2-1-4 0,-4-1 7 16,-1-3 7-16,-2 1 12 0,-3-2 8 16,-2 0 1-16,0-3 18 0,-7 5 7 15,0-3 2-15,-4 2-2 0,0 0-6 0,-2 4-4 16,0 0-6-16,0 0-3 0,-21 0-15 15,13 4 8-15,-2 0-5 0,-2 2-5 16,4-3 1-16,0 5-3 0,0-3-1 0,1 1-4 16,2 0 0-16,1 0 5 0,2-2-7 15,-2-1 4-15,4-3-3 0,0 8 2 16,0-8-2-16,6 3 4 0,-6-3-7 0,14 0-2 16,-6 0 1-16,-8 0 3 0,14-3-3 15,-14 3-3-15,13 0 1 0,-13 0-2 16,15 3 1-16,-9-3-9 0,1 2 8 15,1 3 3-15,0-1-7 0,2-1 4 0,0 2 1 16,-2 1-3-16,5-4 2 0,0 3 1 16,1-1-3-16,1-4 4 0,2 0-1 0,2-3 3 15,3-3-4-15,-2-1-2 0,6-2 2 16,-5-5-2-16,3 0 0 0,1-6 0 16,-4-3 0-16,6-5 1 0,-3-5-3 15,-1-2 1-15,-4-7-1 0,-2 3-3 0,-7 3 3 16,1 0-2-16,-4 3 2 0,-1 5 2 15,-2 3 1-15,-4 3-4 0,2 3-1 0,-4 5 1 16,0 1-10-16,-2 9 10 0,-2 1 1 16,-5 6-2-16,0 4 4 0,-1 3-5 15,-1 4 3-15,0 5-2 0,0 0 2 16,5 5 3-16,0 1 2 0,4 1-3 0,4 1 5 16,0-1 3-16,4 1-6 0,2-1 3 15,2-1 2-15,3-1 0 0,6 1-1 16,-2-7-1-16,1 0 1 0,4-5-1 15,0-2 2-15,0-1-3 0,-1-4-2 0,0-3 3 16,2-1-1-16,-1-2 0 0,-4-2 0 16,-1-1-2-16,0-3 4 0,-2 0 7 15,-5 0 6-15,0-1 0 0,-4 1 4 0,-2 2 2 16,1 0-2-16,-3 4-4 0,0 0-7 16,0 0 3-16,0 0-4 0,0 0-3 15,0 0 0-15,-19 14-3 0,15-7-2 0,2 1 2 16,2 3 1-16,0-1 3 0,2 3 1 15,0-1-3-15,4 1 3 0,2 0-2 16,6 3 3-16,0-2-5 0,3-1-4 0,2-4-12 16,2 1-23-16,-4-3-27 0,2-1-40 15,-2-3-50-15,0-1-38 0,-2-4-409 16,0 1 203-16,-5-7 134 0</inkml:trace>
  <inkml:trace contextRef="#ctx0" brushRef="#br0" timeOffset="241717.2581">32342 851 10 0,'-4'-6'182'0,"4"1"-19"0,2-1-14 16,4 2-18-16,0 1-16 0,10-1-13 0,1 0-21 15,3 2-46-15,4 2-48 0,-1 2-44 16,5 0-249-16,4 1 104 0,4 5 69 16</inkml:trace>
  <inkml:trace contextRef="#ctx0" brushRef="#br0" timeOffset="242046.845">32912 945 71 0,'-15'1'79'0,"-2"4"-6"0,2-2-13 16,-2 3-5-16,0 1-5 0,3 3-4 16,-2 0-5-16,6 1-2 0,1 0-7 15,3 1 1-15,2-1 4 0,4-1-9 0,2-1-1 16,2-2-3-16,5-1 1 0,5 0-4 15,2-5 8-15,2-1 2 0,4-1 0 16,-1-5 0-16,2-3 7 0,0-4 2 0,3-5-3 16,-1-3-6-16,-4-1 7 0,0-5-5 15,-1 0-1-15,-4 1 11 0,-1-1 1 16,-4 5-4-16,-1 4-4 0,-1 3-2 16,-3 2-9-16,-2 3 1 0,-2 4-6 0,-2 4-4 15,0 2 2-15,0 0-6 0,-16 25 4 16,5-6-4-16,-4 7 2 0,-2 5-3 0,-3 7-7 15,-2 6-45-15,-8 12-42 0,-3 3-44 16,-1-1-292-16,-5-2 142 0,-5-3 94 16</inkml:trace>
  <inkml:trace contextRef="#ctx0" brushRef="#br0" timeOffset="243293.0723">30987 2145 50 0,'26'-15'142'0,"-1"-2"-6"0,-1-1-6 16,-1-1-13-16,2-4-6 0,3-7-13 15,-1-6 3-15,1-2-12 0,8-15-5 0,-11 5-4 16,-6 8 2-16,-4-1 18 0,-5 7-7 16,0 0-8-16,-4 5-10 0,-2 5-6 15,-2 1-8-15,0 3-9 0,-2 4-12 16,0 4 0-16,-2 3-8 0,0 3-3 0,2 6-2 15,0 0-1-15,-14 21-6 0,8-4-3 16,0 8 4-16,-2 7-5 0,4 2 1 0,-3 4-4 16,7 2 2-16,0-1 0 15,5 1 1-15,1-3-5 0,2 0 0 0,4-3-4 16,8-3-5-16,-1-3-11 0,7-5-16 16,1-2-1-16,4-4 0 0,4-6-1 15,-1-1 5-15,-5-6-4 0,1-2 6 0,-3-4 2 16,0-1 4-16,-1-2-2 0,-5-3 6 15,-4 1 1-15,0-2 7 0,-7-1 3 0,0 1 8 16,-4-3-1-16,-2 4 5 0,-2 1 1 16,-2-1-1-16,0 1 2 0,0 7-5 15,-8-8 0-15,-1 6-3 0,9 2-1 0,-19 4-7 16,9 0 6-16,-1 1-3 0,0 3-4 16,3 0 2-16,1 1 4 0,3-1-1 15,0-1 0-15,2 3 2 0,2-2-9 0,-2-1 4 16,2 1 3-16,2-2 1 0,0 1-1 15,4-1-4-15,0-2 2 0,5-1 5 16,0-1-5-16,0 1-1 0,1-2-1 16,-2-1 5-16,4 0-4 0,-4 0 1 0,-2 0 1 15,3 0 2-15,0-1-5 0,-3-2 2 16,1 1-2-16,-9 2 2 0,12-1-1 16,-4 1 0-16,-8 0 0 0,10-2-1 15,-6-1-1-15,-4 3 4 0,0 0-3 16,10-1-1-16,-10 1 0 0,0 0 2 0,10 0-1 15,-10 0 0-15,0 0-3 0,9 1-2 16,-2 2 5-16,-7-3 0 0,12 3 0 0,-6 2-1 16,3-2 1-16,1 1-2 0,1-3-5 15,-2 4-3-15,1-1-2 0,0-2-1 16,2 1 1-16,-2 0-1 0,0-2 3 0,1 1-4 16,-2 1 5-16,-1-3 0 0,1 1 3 15,-1-1-4-15,-8 0 5 0,16 0-1 16,-8 0 3-16,-8 0 3 0,12-1-6 15,-12 1 1-15,10 0 2 0,-3-3 4 0,-7 3-6 16,8-2 3-16,-8 2-1 0,9 0 2 16,-9 0 0-16,6-1 1 0,-6 1-2 0,0 0 3 15,0 0-2-15,0 0-1 0,11 0 1 16,-11 0 2-16,0 0 0 0,0 0 5 16,0 0-5-16,8-3-11 0,-8 3 12 15,0 0-2-15,0 0 1 0,0 0-4 16,8 4 0-16,-8-4-4 0,12 5-1 0,-12-5-8 15,8 1 1-15,-2 0-4 0,2 2-4 16,1-1-1-16,0-2-5 0,-1 1 1 16,2-1 2-16,1 0-1 0,-11 0 9 0,19 0-2 15,-10-1 5-15,1-1 1 0,-2-1 1 16,1 2 3-16,0-3 1 0,-3 2-3 16,0-2 7-16,0 2-2 0,1 1-7 0,-7 1 19 15,8-5-6-15,-3 4-2 0,-5 1 0 16,6-2-4-16,-6 2-2 0,0 0 0 15,0 0 2-15,0 0 6 0,4 8-9 0,-4-2 9 16,0-6-9-16,-4 13 7 0,4-4 1 16,-2 2 0-16,0 3 1 0,2 1 2 15,0 2 2-15,-2 2-2 0,2 2 0 0,0-1 2 16,0 4 4-16,-3 2-9 16,3-1 1-16,-2 0 1 0,0 0 10 0,-2 0-10 15,0-3 1-15,-1-2 3 0,1-3 2 16,0-1-5-16,0-2 4 0,2-1-2 0,-2-3 1 15,0-4-18-15,-1-2-39 0,5-4-37 16,0 0-316-16,0 0 139 0,-15-16 91 16</inkml:trace>
  <inkml:trace contextRef="#ctx0" brushRef="#br0" timeOffset="286806.8179">13733 11712 99 0,'0'0'121'16,"-18"2"-2"-16,8-2-8 0,2 1-3 15,2 2-4-15,-4-2-9 0,4 1-5 0,0-1-3 16,6-1-5-16,0 0-3 0,-13 3-1 16,13-3-8-16,0 0-4 0,0 0-5 15,0 0-3-15,25-17-3 0,-9 9-5 0,0-1 3 16,6-4-11-16,-3-1 2 0,1 3-2 16,0-1-6-16,-2 1-1 0,-2 1-5 15,-2 2-3-15,-1-1-2 0,0 3-4 0,-2-1-1 16,-1 3-3-16,-2-1 0 0,1 0-2 15,-4 1-3-15,1 1-15 0,0 2-28 16,-6 1-35-16,10-4-39 0,-5 2-29 16,-5 2-421-16,0 0 189 0,0 0 124 0</inkml:trace>
  <inkml:trace contextRef="#ctx0" brushRef="#br0" timeOffset="287923.6887">14966 12187 33 0,'0'0'136'0,"0"0"-8"16,0 0-18-16,0 0 0 0,13-16-4 15,-2 4-9-15,3-1-4 0,4-2-8 0,0-1 0 16,8-2-10-16,-1-1-6 0,1-1-8 16,-1 1-2-16,0 2-5 0,1 0-3 15,-5 2-2-15,-1 1-3 0,-2 2-5 0,1-1-2 16,-6 3-4-16,-2 2-3 0,1 0-6 16,-2 1 1-16,0 1-4 0,-2 0-1 0,0 0-6 15,-2 2 0-15,1 1-2 16,-3-1-3-16,3 0-2 0,-3 0-8 0,-4 4-9 15,6-2-22-15,-6 2-24 0,9-1-30 16,-9 1-38-16,0 0-375 0,6-3 169 0,-6 3 111 16</inkml:trace>
  <inkml:trace contextRef="#ctx0" brushRef="#br0" timeOffset="289267.6933">17481 11396 6 0,'-11'3'79'0,"11"-3"-4"0,0 0-3 0,-8 2-7 16,8-2-4-16,0 0-5 0,-6 2-7 0,6-2 3 16,0 0 0-16,0 0-7 0,6 9 5 15,0-3-1-15,7 2 3 0,6 2 2 16,2-1-10-16,9 6 2 0,2-2-4 15,1 3-1-15,1-2-9 0,2 4-1 0,0-2-3 16,-1-2-6-16,-2 3 7 0,-3-2-9 16,2-2-1-16,-8-2-3 0,0 0-3 0,-3 1 2 15,-1-5-3-15,-4 1 1 0,-4 0 3 16,4-1 1-16,-6-3 2 0,1 2 6 16,0-3-2-16,-5 2 6 0,0-2-14 15,-1-1 2-15,-1 2-17 0,2-2-31 0,-6-2-33 16,6 5-49-16,-2-3-293 0,-4-2 138 15,0 0 91-15</inkml:trace>
  <inkml:trace contextRef="#ctx0" brushRef="#br0" timeOffset="296192.8497">2067 8972 87 0,'0'0'109'15,"-2"-5"2"-15,2 5-1 0,0 0-2 16,-4-4-9-16,4 4-8 0,0 0-10 16,0 0-6-16,0 0-11 0,0 0-2 0,0 0 14 15,6 26 1-15,0-5-2 0,2 6-3 16,2 10-5-16,2 7 0 0,1 3-2 0,0 2-5 16,0 0-5-16,-3 1 1 0,3 0-3 15,0-5-5-15,-3 1-6 0,-2-6 2 16,1-3-4-16,0-3-9 0,-1 0 2 15,-2-7-7-15,1-3-3 0,-3 0 2 0,0-5-4 16,0-2 3-16,1-2 6 0,-1-2 8 16,-2-4 1-16,-2-6-5 0,0-3-3 0,0 0-8 15,-15-32-3-15,4-5-1 0,-5-28-4 16,-6-9-3-16,2-12-2 0,-2-2-4 16,3-1 3-16,7 2 11 0,3 1 9 15,4 4-4-15,7 13-2 0,3 13-1 16,10-18-9-16,4 8 0 0,0 14-7 0,0 8 1 15,5 3-2-15,1 5-2 0,0 3 2 16,-2 6-3-16,1 8-1 0,-3 6 0 0,0 4 0 16,-2 6 1-16,1 6 0 0,-4 6 2 15,-1 7 2-15,-2 6-3 0,-3 9 3 16,-3 5 0-16,-3 6 1 0,-6-2 1 16,0 4 3-16,-7 3-1 0,1 1 3 0,-5-5 7 15,-2-2 4-15,3-5 1 0,0-6 6 0,2-5 1 16,2-2 1-16,-1-3-1 0,3-2-3 15,0-3-2-15,1-1-6 0,3 0-4 16,-2-3-4-16,2-2-2 0,0 0-3 16,4 3 3-16,2 1-4 0,2 2 0 0,3 0-1 15,4 5 0-15,1 1 1 0,4 5-3 16,2 0 2-16,4 8-2 0,3-2 4 16,1-3-3-16,0-1 2 0,-1-5-2 0,1-1-1 15,-2-4 0-15,9-4 2 0,-3 0 0 16,-2-5 0-16,1-7-2 0,1-2 2 15,2-2 0-15,2-9 0 0,-1-3-3 16,3-6 4-16,-2-3-2 0,-1-1 0 0,-5-5 0 16,-10 2-1-16,-1 0 0 0,-4-4-1 15,-4 0 1-15,-3 4 0 0,-6 2-2 0,-2-2-1 16,-4 3 2-16,-2 3 1 0,-3 4-1 16,-3 2-1-16,-1 3-1 0,-2 6 0 15,1 3-1-15,-4 3 0 0,4 6 0 16,-4 2-2-16,4 5-1 0,-1 3 0 15,3 2 0-15,2 3-2 0,2 0-8 0,6-2-19 16,0 0-14-16,6-2-23 0,2 0-7 0,10-3-13 16,0-6-12-16,10-2-12 0,3-4-8 15,5-5-7-15,7-8 6 0,5-2 1 16,3-6 14-16,10-11 8 0,-10 4 11 16,-12 1 14-16,-3 0 21 0,-4-1 26 0,-7 1 24 15,-1 1 26-15,-8 5 21 0,-3-1 17 16,-4 3 10-16,-3 2 3 0,-4 1-5 15,-2 4-4-15,-5 1-4 0,-2 5-5 0,-3 2-4 16,-2 2-7-16,-4 6-4 0,-3 5-5 16,0 5-4-16,-2 2-1 0,1 6-4 15,2-2-4-15,2 2-4 0,3-4 0 0,3-2-3 16,2-2-2-16,0 0 0 0,6-3-2 16,-2-2 1-16,2-1-5 0,2 0 5 15,2-5-5-15,2-1 0 0,-2-4-1 0,0 0 0 16,0 0-1-16,19-15 1 0,-10 4-2 15,-1-3-2-15,0 3 0 0,1-1 1 0,-1 2-6 16,-1 2 3-16,-1-2-2 0,-1 3-3 16,1 1-3-16,-2 1 0 0,2 4 1 15,-6 1-1-15,16 6 2 0,-8 0 1 16,2 2 0-16,3 1 2 0,0 0 1 0,-1-2-3 16,3 1 1-16,2-1 1 0,0-3 2 15,0 0 2-15,2-4 0 0,2-4-3 16,1-1 3-16,-2-4 1 0,4-7 1 0,-1-1-4 15,-2-5 3-15,0 0-4 0,-1-3 0 16,-4 3 0-16,-3 2 1 0,0 1 0 16,-3 0-4-16,1 4 0 0,-5 1 0 0,2 3-3 15,-1 0-2-15,-2 1-5 0,3 3-7 16,-2-1-6-16,2 4 2 0,1 0-2 0,4 4 2 16,-1 3-3-16,5-1 6 0,1 4 0 15,0 3 4-15,0-1 3 0,0 0-4 16,-1 6 3-16,-4-3 3 0,-2 4 4 15,-3 1 4-15,-2-3 2 0,-2 3 9 0,-6-1 11 16,0-2 9-16,-2 0 8 0,-2-2 9 16,0-1-2-16,-1-2-3 0,1-2-3 0,-3-3-3 15,3 0-7-15,6-3-6 0,0 0-8 16,-11-14-11-16,11 4-10 0,2-3-5 16,5-2-8-16,1-4-2 0,1-1-1 15,4 0-1-15,-3-1 2 0,2 3-4 16,2-2 7-16,-4 3-1 0,0 1 2 0,-1 2 3 15,-3 3 1-15,3 0 1 0,-3 4 1 16,1-1 2-16,-3 1-1 0,0 1 1 0,0 3 3 16,0 2 1-16,-4 1 1 0,0 0 0 15,12 7 1-15,-8-1 2 0,2 0 1 16,-2 1 0-16,0 1 0 0,2-1 2 0,3 0 2 16,-3 2-2-16,7 0 4 0,-2-3 0 15,1 0-2-15,3 0 3 0,0-5-1 16,-1 2 3-16,2-3-1 0,-4-3 3 0,1 2-2 15,-1-4 2-15,-1 4 0 0,-2-5 0 16,-1 0 4-16,-4 0 4 0,-4 0-3 16,0 0 0-16,-4 1 0 0,-2 0 1 0,0 1-1 15,-3 0 2-15,0-1 0 0,1 2-2 16,2 0-2-16,-1-1-3 0,1 2-1 16,2-1-3-16,4 3-4 0,-6-6-9 0,4 2 0 15,2 4 0-15,4-8 2 0,0 2 2 16,4 3 0-16,1-3 0 0,-1 0 3 15,5 0-1-15,0 1-1 0,1 1-2 16,2-2 1-16,-6 2 2 0,2 2 2 0,-1-1-3 16,2 3 3-16,0 0-1 0,-1 2-3 15,0 1 4-15,0 1 0 0,0 2-1 0,1-2 4 16,-3 3-1-16,1 1 2 0,0-3-2 16,-5 1-1-16,2-2 4 0,-2 2-1 0,4-4 1 15,-4 1 0-15,0 0 2 0,0-2 1 16,-6-1 2-16,13-1-5 0,-4-3 3 15,3-6-4-15,-1 0 0 0,3-1-4 16,0-4 2-16,0 2 0 0,3-3-3 16,-4 6 2-16,-1-2 1 0,-1 2-4 15,-1 1 0-15,-1 1 0 0,-2 0-4 0,1 3 4 16,0 1-2-16,0 4 0 0,-8 0 1 0,16 1 1 16,-6 4-1-16,-2 1 4 0,1-4-1 15,2 4 0-15,1 0 1 0,-1-1-2 16,-1 1 3-16,6-4 2 0,-4 3 1 15,0-4-1-15,4 2 0 0,-4-3 1 0,1-3 0 16,4-3 3-16,-2 1-1 0,1-3 0 16,-2 1-1-16,0-3 1 0,-1-1 0 0,-1 0 1 15,-1-1 6-15,-2 3 5 0,-3-3 7 16,0 4 5-16,-2 1 4 0,2 1 0 16,-3-1-5-16,2 2-3 0,-1 0-5 0,-4 5-6 15,2-4 0-15,-2 4-2 0,0 0-1 16,0 0-3-16,0 0 0 0,4 17-3 15,-2-11-1-15,2 1-2 0,0-1-4 0,3 2-4 16,-1-2-9-16,0-1-10 0,3 1-2 16,0-3-1-16,-1 0-1 0,2-3 0 15,4 0-3-15,-4-3-6 0,2 0 0 16,1-3-2-16,2 1 3 0,-2-3 4 0,-1-1 4 16,1-1-1-16,-2 2 5 0,-1-1 6 15,0 1-4-15,0-1 7 0,-2 3-1 0,-2 0 3 16,3 1-2-16,-3-1-2 0,-2 2 5 15,4 2 0-15,-8 2 1 16,14 0 1-16,-14 0 7 0,16 6-8 0,-8-3 5 16,6 5 1-16,-6-2 0 0,0 2 2 0,1-1 1 15,1-1-2-15,-3-1 4 0,1 1 1 16,1 0-2-16,-1-2 3 0,0 0 1 0,2-3-3 16,-2 2 0-16,2-3 2 0,-2 0 2 15,3 0-2-15,-2-3 2 0,1 0-2 16,1-1-2-16,1 0-4 0,-1 0 1 15,2 1-11-15,-1-3-1 0,4 0-1 0,-2-1-3 16,1 1-3-16,2 0 3 0,0-2-5 16,4-1-6-16,-2-1 2 0,2 1-3 0,1-3 2 15,-2-1 4-15,2 0 4 0,1-6-3 16,-2-2 10-16,2 0-3 0,-3-2 1 16,-2 0 0-16,-2 2 14 0,-4 0 2 15,-1 2 9-15,-3 0 13 0,-2 1 18 0,-2 2 11 16,-1 0 12-16,-3 4 2 0,0 2 8 15,0-2-9-15,-5 5-5 0,1 3-5 16,4 4-11-16,0 0 4 0,-14 9-2 0,9 2 1 16,1 5 9-16,2 3 0 0,0 8 5 15,4 1 12-15,0 5 1 0,4 5 2 16,1 2-1-16,1 8-2 0,5 2-2 0,0-3-4 16,-1 2-5-16,1 0-6 0,0 1-8 15,-1 0-1-15,-1 0-3 0,-3-6-10 16,1-2 0-16,-5-5-3 0,3 1-1 0,-5-4-13 15,0-4-22-15,0-2-24 0,-4-6-29 16,0-3-39-16,-4-1-48 0,-1-5-29 0,-2-4-34 16,-3-5-27-16,-3-6-525 0,-7-5 259 15,-7-10 171-15</inkml:trace>
  <inkml:trace contextRef="#ctx0" brushRef="#br0" timeOffset="296446.8249">4963 7922 24 0,'-8'-7'143'0,"4"1"-22"16,0 4-11-16,4 2-10 0,0 0-2 15,0 0-11-15,0 0-7 0,20 12-1 0,-9-9-11 16,2 2 6-16,-3-4 15 0,3-1 7 16,-1-1 6-16,2-1 6 0,-4-4 0 15,0-2-1-15,-3-1-2 0,-1-5-8 16,-6 1-6-16,-4-2-8 0,-1 2-6 0,-3-2-11 15,-2 2-7-15,0 2-7 0,-2 2-12 16,2 1-23-16,-1 5-27 0,3 0-34 0,-3 3-42 16,5 6-40-16,-3 2-42 0,5 1-460 15,2 2 213-15,2 2 141 0</inkml:trace>
  <inkml:trace contextRef="#ctx0" brushRef="#br0" timeOffset="302869.2381">2273 11453 18 0,'0'0'149'16,"0"0"-9"-16,0 0-15 0,-4-5-6 15,4 5-12-15,0 0-5 0,0 0-10 0,0 0-3 16,0 0-3-16,0 0-1 0,0 0-7 16,0 0 0-16,0 0-2 0,0 0-5 0,0 0-4 15,0 0-5-15,0 0-6 0,0 0 15 16,4 24 7-16,-2-2 5 0,4 6-2 15,0 12-2-15,4 5-8 0,-2 5-6 16,0 1-2-16,2 0-8 0,-1 1-6 0,2-3-2 16,-3 0-5-16,1-2-4 0,-3-7-3 15,2-3-5-15,0 0-10 0,-2-5-17 0,0-6-24 16,-2-1-25-16,2-3-25 0,-2-6-21 16,-2 1-22-16,0-7-35 0,-4-4-31 15,-2-4-445-15,4-2 212 0,-18-10 141 16</inkml:trace>
  <inkml:trace contextRef="#ctx0" brushRef="#br0" timeOffset="303087.8111">1869 11575 83 0,'-16'-22'159'0,"6"8"-13"0,2-3-10 16,3 3-11-16,3-1-9 0,0 0-8 16,6-1-2-16,5-1 0 0,3-4 1 0,10-2-6 15,1 0 1-15,9-2-14 0,4-2-5 16,0 2-8-16,0 2-6 0,1-2-8 0,-1 4-8 15,-3 3-2-15,-3 5-7 0,-4 1-4 16,-2-1-3-16,-1 6-3 0,1 2-10 16,-6 0-19-16,0 5-18 0,-2 6-32 15,-1 4-35-15,-4 8-44 0,-3 9-45 0,-5 11-385 16,-6 5 188-16,-14 25 125 0</inkml:trace>
  <inkml:trace contextRef="#ctx0" brushRef="#br0" timeOffset="303243.3992">1962 12228 123 0,'-2'30'139'0,"4"-3"-3"0,6-6 0 16,2-5-1-16,6 1 2 0,4-6-3 0,6-2-6 16,5-3-15-16,3-5-8 0,3-1-13 15,7-1-9-15,-2-6-9 0,9-5-12 16,0-3-18-16,-5-4-23 0,1-2-34 16,-5-4-48-16,7-11-38 0,-2-5-33 0,-16 2-330 15,-5 7 157-15,-1-3 104 0</inkml:trace>
  <inkml:trace contextRef="#ctx0" brushRef="#br0" timeOffset="304709.049">2749 11836 470 0,'4'-25'10'0,"1"6"23"0,-1 3 17 16,-2 5 11-16,-2 2 14 0,2 0-4 16,0 5-3-16,0-2-11 0,-2 6 3 15,2-6-2-15,-2 6 8 0,0 0 8 16,13 9 2-16,-6 2 0 0,1 5-7 0,2 3 7 16,1 2-8-16,2 2-7 0,-3 1 0 15,1 1-3-15,-1-3-6 0,-1-1 1 16,2-2-8-16,-3-1-3 0,-2-5 1 0,0 1-1 15,-2-4-1-15,2-3-4 0,0-5-4 16,-6-2-6-16,0 0-6 0,14-16 4 0,-7 2-4 16,-1-3-4-16,0-4-5 0,1 2 0 15,1-3-1-15,-1 5-3 0,-1 2 0 16,0 2-6-16,0 1 2 0,0 5 0 16,2 3 2-16,0 4-2 0,2 2-1 0,3 4 3 15,2 3-4-15,2 0 3 0,-1 5-1 16,6-3-1-16,-3 3 0 0,2-6 1 0,2 3 0 15,1-4 0-15,-4-4 0 0,2 0-3 16,1-7 4-16,3-3 0 0,-4-7-3 16,4-3 1-16,-4-6-1 0,-3-5 0 15,-3-5 0-15,0-10 0 0,-6-4-4 16,-4-5 2-16,-4-6-1 0,-4 2-2 0,-8-23-3 16,-3 5 3-16,-6 3-3 0,0 6 1 15,2 14 22-15,2 12 14 0,3 6 8 0,0 3 3 16,2 10-3-16,0 1-5 0,1 5-5 15,1 7-2-15,1 5-4 0,7 2 5 16,-12 21-2-16,12 6 3 0,0 12 6 0,6 17 3 16,9 28-1-16,4 1 2 0,9 24-4 15,5 0-6-15,3-5 2 0,2-5-2 16,-4-20-5-16,3-5-1 0,-4-5 0 0,3-5-2 16,-2-4-7-16,0-7-5 0,-5-13-6 15,-3-10-6-15,-5-5-9 0,0-6-4 16,-4-2-4-16,-2-5-3 0,-2-7-5 0,-5-3-2 15,-2-2-2-15,-6 0-6 0,0-11-1 16,-6-1-4-16,-11-3 7 0,-4-4 3 16,-8 0 1-16,-5-4 6 0,-5-2 11 15,1 3 12-15,0 0 3 0,3 2 7 0,5 1 4 16,2 2 0-16,5-2-2 0,6 1 0 16,4-1-3-16,7-2-1 0,6 2 0 15,4-4-1-15,6 1-2 0,10-6 2 0,7-4-1 16,3 2-1-16,4 0 1 0,12-12-2 15,-7 10 1-15,-6 3-1 0,-1 2-1 16,-8 4 2-16,-2 2 0 0,-4 4 1 0,-2-2 0 16,-3 2 6-16,-3 0 1 0,0 1 11 15,-6 4 0-15,-4-2-1 0,-2 4 4 16,0-2-5-16,-3 5-1 0,-2 1-3 0,1 3-2 16,6 3-1-16,-19 3-4 0,9 4 3 15,-1 2-4-15,2 3 1 0,3 1-2 16,0 0-3-16,4 2 1 0,2-2-4 0,4 5 4 15,0-5-2-15,4 2 0 0,1-4-1 16,2 1 2-16,1-3-3 0,1-1-4 16,-1 0-1-16,2-6 8 0,-4-1-2 0,2-2 0 15,4-3 1-15,-6-4-2 0,3-1 0 16,-3-1 0-16,1-1 2 0,-2-3-2 16,-3 1 2-16,0-4-2 0,0 2 0 15,0-1 1-15,0 2-3 0,-2-1 1 0,0 5 0 16,-2-2-2-16,2 2 3 0,0 3-3 15,-2-1-4-15,2 1 4 0,-1 3 0 16,3 0 0-16,-6 4 1 0,15 2 2 0,-7 2 0 16,1 1-2-16,-1-1 1 0,4 5 1 15,2 0 0-15,-2-2 0 0,1-1-1 16,2 2 0-16,-2 0 1 0,1-4-2 0,2 3 2 16,0-3-12-16,1-2 1 0,0-4 0 15,2-1 2-15,0-3 1 0,2-1 1 0,-1-5-2 16,-2-1 1-16,-1-2 1 0,0 2 1 15,-2-2 0-15,-5-3 2 0,0 3 0 16,-4 0-1-16,0 2 3 0,-4-1-1 16,0 3 0-16,-4 1 2 0,0 0 2 0,-2 6 2 15,-2-5 1-15,-4 7 2 0,4 1 0 16,-2 1-3-16,8 0-1 0,-15 8-2 0,7-3 1 16,3 2 1-16,3 1 0 0,0 1 2 15,2 3-2-15,0 0-4 0,2-3 1 16,2 2-2-16,3 0-7 0,-1-1-10 15,5-2-14-15,-3-2-21 0,4-3-21 16,2 0-20-16,-2-3-25 0,5-3-16 0,-2-2-4 16,0-3-3-16,1-6 4 0,0 2 11 0,-2-4 13 15,-1-1 10-15,-2 3 13 0,-3-3 15 16,-1 2 15-16,-1 4 14 0,0-3 24 16,-2 4 17-16,3 2 14 0,-3 0 8 15,1 2-1-15,-3-1 1 0,2 1-6 0,-2 4 3 16,-2 2 1-16,0 0 4 0,0 0 7 15,16 9 0-15,-11 0-1 0,0 0-6 16,1-2 8-16,-2 0-5 0,0 1-4 0,0 1 7 16,0-5-1-16,1 2 14 0,-1 0 4 15,-2-3 6-15,2 0-6 0,-4-3-3 16,0 0 0-16,9-9-6 0,-5-1 0 0,0-2-6 16,3 0-2-16,-1-1-3 0,0 0-7 15,-2-1 2-15,2 4-5 0,2-2 0 16,-4 5 1-16,2-1-4 0,0 2 0 0,2 2-1 15,-1 1-1-15,1 3-2 0,-8 0 0 16,17 5 2-16,-8 1-1 0,-1 4-5 16,2 1-19-16,0 0-19 0,0 1-26 15,-2-1-28-15,1 0-25 0,0 1-34 0,-1-8-335 16,0 2 166-16,-1-5 109 0</inkml:trace>
  <inkml:trace contextRef="#ctx0" brushRef="#br0" timeOffset="305509.2281">4895 11072 168 0,'-8'7'165'0,"4"3"-10"0,-3 2-9 16,1 5-9-16,2 2-13 0,4 0-8 16,-2 1-8-16,4 1-10 0,2 4-7 15,2 0-4-15,3 0-5 0,1-3-9 16,1-1-9-16,4-4-5 0,-1-2-6 0,4 0-5 15,-4-8-4-15,3-1-4 0,0-5-4 16,0-2-7-16,1-2 0 0,-4-1-6 0,-2-5 1 16,1 1-7-16,0 0 3 15,-2-3-5-15,-1 0 0 0,-4-1-3 0,3 1-3 16,-4-2 1-16,-1 1 3 0,0 1-5 16,0 0-1-16,-2 1 3 0,0 1 4 0,2 1-2 15,-2 1 2-15,-2-1 2 0,2 2-3 16,0 0-3-16,0 1 1 0,1 2-3 15,-3 3-4-15,0 0 3 0,0 0 1 0,19 4 0 16,-11 0 0-16,1 0-3 0,-1 2 1 16,3-2 0-16,2 3-1 0,-3-1 2 15,5-2-1-15,-4 0-2 0,1-3 5 0,1 3 0 16,0-4-2-16,0 0-2 0,-1 0 2 16,-2 0 5-16,4-4-3 0,-4 3 0 15,0-3 3-15,1 0 0 0,0 0 2 16,-3-2 2-16,1 3 3 0,-3-1 2 0,2 0-2 15,-1-2 1-15,-3 2-3 0,3 1 1 16,-3-1-3-16,2 0-1 0,-2 0-2 0,0 1 1 16,-2-1-2-16,2 1-2 0,-4 3-2 15,10-6 1-15,-6 1-1 0,2 1-8 16,0 1 5-16,-6 3 2 0,11-6-2 16,-3 5 1-16,-2-2-2 0,3 2 0 0,-2-1 0 15,-7 2 0-15,16-3 0 0,-8 3-4 16,2-2 3-16,-2 1-1 0,0-2-4 0,3 3-8 15,-3-3-6-15,3 0 5 0,0 0-2 16,1-1 0-16,-4-2-1 0,2 0 2 16,-2 1 1-16,0-3 2 0,0 3 1 15,-1-2 4-15,-1-2-4 0,-2 2 6 0,1-1-1 16,-1 2 10-16,0 1 9 0,-2-1 11 16,0 2 6-16,3-1 1 0,-3 1-2 15,-2 4-6-15,2-6-1 0,-2 6-4 0,0 0-2 16,0 0-1-16,0 0 2 0,8 17 0 15,-6-7-1-15,2 3 0 0,1 2 1 16,2 2-1-16,-3 0 2 0,2 7-3 16,0-2-2-16,0 1 2 0,1 0-1 0,-1 4-1 15,1-2-3-15,1 2-1 0,-2-4 2 16,1 2-3-16,-1 0 0 0,0-1-7 0,-2-6-11 16,1 1-17-16,-1-1-29 0,-1-3-38 15,-3-2-40-15,0-1-43 0,-3-3-47 16,-3-5-571-16,-1-2 270 0,-5-4 177 0</inkml:trace>
  <inkml:trace contextRef="#ctx0" brushRef="#br0" timeOffset="305785.9147">4717 10500 8 0,'-8'-4'137'0,"4"2"-11"16,4 2-9-16,0 0-5 0,0 0-12 15,0 0-1-15,0 0-15 0,21 18-10 16,-6-12-7-16,1-3-5 0,2 0-2 16,-3-1-2-16,-1-2 16 0,-1 0 11 0,-2-1 14 15,-3 0 3-15,-2-4-1 0,-4-1-5 16,-4-4-11-16,-4 3-11 0,-4-1-7 0,-6 2-8 16,-2 0-8-16,-1 5-10 0,-3 0-32 15,2 1-33-15,0 1-34 0,3 5-34 16,0 0-30-16,4 1-33 0,5 2-388 0,4 0 184 15,0-2 123-15</inkml:trace>
  <inkml:trace contextRef="#ctx0" brushRef="#br0" timeOffset="307946.8075">2487 13847 54 0,'-2'-7'145'15,"2"7"-5"-15,-2-6-4 0,2 6-5 0,0-6-7 16,0 6 4-16,0 0-12 0,-2-7-5 16,2 7-3-16,0 0-6 0,0 0-8 15,0 0-8-15,2-5-5 0,-2 5-9 16,0 0-1-16,0 0-1 0,0-7-4 0,0 7-3 16,0 0-2-16,0 0 2 0,2-4-5 15,-2 4 1-15,0 0-2 0,0 0-5 0,0 0-1 16,0 0-2-16,0 0-1 0,0 0-1 15,0 0-5-15,0 0-2 0,0 0-5 16,0 0-3-16,0 0-2 0,0 0-3 16,2-6-3-16,-2 6-3 0,0 0 0 0,0 0-3 15,0 0 0-15,0 0 9 0,10 10 9 16,-2 2-1-16,3 4 9 0,2 8-1 16,4 6 2-16,4 12-2 0,-2 2-4 0,1 1-3 15,6 16 1-15,4 0-7 0,-5-3-1 16,1-9-3-16,-7-7-2 0,0 2-5 15,4-4-2-15,-1-1-11 0,-2 2-6 0,0-7-27 16,-3-9-33-16,-5-2-41 0,4-3-45 16,-4-2-37-16,-2-2-22 0,-1-7-43 15,0-2-540-15,-5-7 268 0,-4 0 176 0</inkml:trace>
  <inkml:trace contextRef="#ctx0" brushRef="#br0" timeOffset="308269.7673">2501 13753 93 0,'-20'-13'174'0,"0"2"3"16,8 4-4-16,1-3-5 0,3 4-16 15,3-2-15-15,1 1-9 0,6-1-6 16,5-3-6-16,3 0-2 0,9-3-5 0,11 0-3 16,2 0-6-16,8 0-8 0,9 5-6 15,1 2 0-15,-3 2-5 0,-1 7-4 16,-1 2-6-16,-3 3-1 0,-1 4-1 0,-7 3 3 15,-3 4 1-15,-3 4 2 0,-10 1-2 16,-2 8-1-16,-12-3-4 0,-6 5-7 0,-8 4-3 16,-6 6-3-16,-16 12-5 0,-3-2-6 15,-8-3-3-15,-1-4-5 16,6-12-9-16,4-6-14 0,6-7-15 0,1-1-23 16,5-7-24-16,1-1-24 0,6-10-30 0,7 1-28 15,1-1-31-15,7-2-17 0,0 0-8 16,0 0-11-16,30-7-12 0,-9 2-470 15,5 5 231-15,6 5 152 0</inkml:trace>
  <inkml:trace contextRef="#ctx0" brushRef="#br0" timeOffset="308716.0936">3190 14268 459 0,'31'12'10'15,"-8"-5"16"-15,-2 3 10 0,-3-5 11 0,-4 5 9 16,-2-6 11-16,0-1 12 0,-2 3 9 16,-2-2 10-16,1-2 5 0,-3 2-6 15,3-4-2-15,-9 0-5 0,17-10-4 0,-9-1-2 16,0-5-10-16,4-2-8 0,-6-7-7 15,2-2-5-15,0 2-5 0,-1-4-4 16,2 3-6-16,-3 0-8 0,0 2-2 0,3-2-4 16,-3 5-6-16,0 4-1 0,3 2-2 15,-3 1-4-15,5 5 5 0,-1 2 0 16,0 4-3-16,4 1 0 0,0 2 1 0,3 5-3 16,3-3 0-16,-2 4-2 0,6 2 1 15,-1-2-1-15,3-1-1 0,-4 1 1 0,6 2 1 16,-7-8-3-16,3 3-2 0,-1-3-1 15,0-3 1-15,1-5 2 0,-1 1 0 16,-2-3-3-16,0-4 1 0,-1-3 0 16,-4 1 1-16,-1-2-5 0,-5-3 3 0,-1-1 2 15,-3 1 6-15,-1 2 7 0,-5 2 6 16,0-2 7-16,-2 3 7 0,-5 2 6 0,1 3-2 16,-3 2-1-16,-1 2-2 0,-1 2-1 15,3 5 0-15,8 0-5 0,-20 7 1 16,10 1-6-16,4 2-3 0,2 3-2 15,4 4 0-15,2-1-5 0,2 1 0 0,2 0-2 16,6 1-2-16,6-3-15 0,1-2-20 16,2-1-31-16,2-7-32 0,5-1-33 15,1-2-32-15,3-6-24 0,4-3-13 16,6-11-13-16,1 1-474 0,-1-6 228 0,1 0 151 16</inkml:trace>
  <inkml:trace contextRef="#ctx0" brushRef="#br0" timeOffset="309282.0975">4551 13636 832 0,'18'-27'-16'0,"-7"8"24"16,-5 0 28-16,-4 6 21 0,-4-1 8 15,-2 7 11-15,-4-1 2 0,-5 4 2 16,-4 2 4-16,-4 4-3 0,-7 4 6 0,1 3 6 16,-5 6-5-16,2 2-3 0,1 2-9 15,1 5-7-15,2 1-4 0,8-1-5 0,3 1-12 16,4-2-1-16,5-2-5 0,4-2-6 16,2-5-2-16,6-2-4 0,7-1 1 15,0-9-5-15,1-3-1 0,4-5-2 16,0-6-2-16,2-2 0 0,1-9 3 0,-7-2 5 15,0-6 8-15,-4-2-1 0,-4-5 2 16,-8-5-6-16,0-10-3 0,-10-19-4 0,-8-3-1 16,-5-1-4-16,-5 2-2 0,-2-1 3 15,-2 3 7-15,1 7 8 0,1 9 6 16,6 17 4-16,5 7 1 0,3 7-6 16,2 4-2-16,2 6-5 0,1 5-2 15,2 8-4-15,3 7 0 0,2 8-7 0,1 11 2 16,3 9-3-16,11 16-1 0,3 21 0 0,12 5-4 15,3-3 2-15,7 0 0 0,8-5-4 16,1-4 1-16,3-1-1 0,5-9-1 16,-1-4 2-16,2-4-2 0,-3-6-3 15,-7-9 0-15,-4-8-6 0,-7-4-5 0,1-6-3 16,-2-6-4-16,-3-3-5 0,-3-5 5 16,1-2-8-16,-2-3 3 0,-2-4 1 15,-1-3 1-15,-6-3 1 0,-3 1 3 0,-2-4-1 16,-3 1 2-16,-2-1-1 0,-4 2 3 15,0 0-2-15,-4 3 1 0,2 0 2 0,-2 2 3 16,0 3 1-16,-1 1 3 0,0 3-3 16,1 2 0-16,4 4 0 0,-6-2 5 15,6 2-4-15,0 0 0 0,8 13 0 16,-1-7 1-16,2 4 3 0,1-2-4 0,3-3 0 16,4 3 1-16,-2-1-2 0,3-1-6 15,2 0-5-15,-2-4-18 0,2 1-26 0,-1-3-29 16,-1 0-32-16,-2-3-30 0,2 1-37 15,-2-4-38-15,-6-2-589 0,1-1 275 16,-7 0 182-16</inkml:trace>
  <inkml:trace contextRef="#ctx0" brushRef="#br0" timeOffset="309415.7401">4379 12996 62 0,'-4'0'63'15,"4"0"-22"-15,0 0-21 0,19 7-31 0,-5-2-49 16,6 1 20-16,3 2 14 0</inkml:trace>
  <inkml:trace contextRef="#ctx0" brushRef="#br0" timeOffset="310416.1537">5240 13076 138 0,'2'6'194'15,"0"1"-7"-15,-4 2-2 0,2 5-14 16,2 1-5-16,-2 2-11 0,2 3-16 16,2-1-14-16,4 6-13 0,0-3-7 0,2 1-12 15,3-2-11-15,0-2-5 0,2-2-7 16,1-6-8-16,2-1-4 0,-2-7-10 0,4-3-13 16,-4-5-8-16,3-5-6 0,1-7-6 15,-4-9-2-15,-1-5-2 0,-2-5-3 16,-3-9-4-16,-3-9 1 0,-1-22-2 15,-6 6-3-15,-6-16 1 0,-7 4 2 0,-8 0-3 16,-4 7 6-16,-3 7 7 0,1 9 15 16,3 13 7-16,6 12 2 0,0 5 1 15,6 10-4-15,-1 1-2 0,2 11-5 0,3 6-2 16,1 2-3-16,3 11 0 0,6 6 0 16,2 8-3-16,9 10 0 0,4 11 3 15,12 16-3-15,3 0-3 0,3 0 0 0,-1-3 0 16,-1 1-2-16,1-7-1 0,-6-10-2 15,-6-9 1-15,-2-5-1 16,-3-4-2-16,-2-5 0 0,-2-3-3 0,-3-5-2 0,-2-5-2 16,-2-4-1-16,-2-4-1 0,-4 0-2 15,10-12 1-15,-4 0-3 0,-2-3-2 16,0-4-3-16,2-1-3 0,1-2 1 0,1 1-1 16,1-1-1-16,-3 2 1 0,3 4 0 15,-1 2 2-15,2 3-2 0,0-1 6 16,0 4 0-16,0 5 4 0,1 1 5 0,4 4 0 15,0 1 1-15,-1 3 0 0,4 2 0 16,0 2 0-16,2 1-1 0,-2-1-1 16,1-3 1-16,1 1 1 0,-2-5-3 15,2 1 3-15,-1-4-1 0,0-1-3 0,-2-5 4 16,4-4-2-16,-4-1 1 0,-3-3 0 16,2-1-2-16,-6-4-2 0,1-1-1 15,-5-2-2-15,-2 2 0 0,-2 1 0 0,0 3 1 16,-2-1 1-16,2 3 0 0,-2 3 2 15,0 0-1-15,0 3-1 0,2 0 1 16,-2 3 1-16,0 5-1 0,3-4 1 0,-3 4 1 16,0 0-2-16,17 9 2 0,-9-3-1 15,2 2 2-15,4-3-4 0,0 1 3 16,1 0-2-16,0-2 1 0,4 2 2 0,-3-5 1 16,2 1-2-16,-3-2-1 0,-3 0 4 15,1-2-2-15,-2 1-2 0,-3 1 7 16,-2-5-5-16,-6 5-2 0,9-5 3 0,-6 1 0 15,-3 4-3-15,2-6 0 0,-4 1 0 16,2 5-1-16,-3-6 0 0,3 6-3 0,0-8-5 16,0 8-1-16,0-9 2 0,5 3-3 15,-1-2 1-15,2 1-1 0,2-1-1 16,3-2 1-16,0 2 2 0,-1 0-1 16,3-1 2-16,-1 7-1 0,-1-1 7 0,2 3 2 15,-3 3 2-15,3-1 4 0,0 4 1 16,-1 0-1-16,1 2 2 0,-3-3-1 15,4 3 1-15,-4 0-3 0,0-4-1 0,-1 1 2 16,2-3-2-16,-1-2 0 0,1-2 1 16,1-3 1-16,1-5 0 0,-2 2 4 15,3-1 1-15,0 0 3 0,-4 0-1 0,2 2 1 16,-1 1 2-16,0-1 4 0,-1 2-2 16,1 5 1-16,-1-1-3 0,4 2-1 0,-2 2-1 15,0-1 4-15,1 2-9 0,-2-2-15 16,1 2-17-16,-1-2-28 0,-1-1-38 15,2 1-35-15,-2 1-39 0,-2-3-30 0,0 0-595 16,-1-5 268-16,-4-1 177 0</inkml:trace>
  <inkml:trace contextRef="#ctx0" brushRef="#br0" timeOffset="310637.2274">5852 12189 98 0,'-26'13'141'0,"12"-4"-5"0,5 2-8 0,3-1 0 16,6-5-1-16,2 3-4 0,5-4-3 16,1-2-3-16,2 0-3 0,-1-2 3 0,-9 0 4 15,15-6 3-15,-11 2 0 0,-2-2-1 16,-4-1-14-16,-4 3-10 0,-2 0-10 0,-8 3-10 16,0 2-13-16,-5 3-32 0,-1 2-47 15,-1 3-56-15,4 5-61 0,-2-3-64 16,4 2-456-16,0 2 221 0,7-1 146 15</inkml:trace>
  <inkml:trace contextRef="#ctx0" brushRef="#br0" timeOffset="311128.9109">3244 15461 199 0,'-6'7'246'0,"10"-7"1"0,-4 0-2 0,47-28-7 16,14-7-3-16,28-23-12 0,15-13-6 16,44-26-12-16,30-12-5 0,14-5-15 0,14-6-15 15,7-4-15-15,6-4-4 0,-1 1-14 16,2-5-10-16,-2 3-3 0,-4 5-2 15,-12 10-11-15,-10 7-7 0,-26 12-9 16,-43 24-9-16,-10 7-9 0,-14 7-7 0,-10 5-8 16,-26 14-5-16,-17 9-3 0,-9 6 0 15,-10 6 0-15,0 2-1 0,-5 3-5 0,-5 0-3 16,-4 4-10-16,-3 0-20 0,-1 1-20 16,-3 3-38-16,0-2-38 0,0 2-62 0,-1 0-74 15,2 0-71-15,-5-1-960 0,2 1 424 16,-2 2 281-16</inkml:trace>
  <inkml:trace contextRef="#ctx0" brushRef="#br0" timeOffset="311945.4553">2901 16398 112 0,'-4'-8'189'16,"0"1"2"-16,0 1-2 0,0 0-13 16,0 1-11-16,1 1-10 0,3 4-10 0,0 0-1 15,0 0 3-15,0 0 0 0,13 22-3 16,-1-1-8-16,6 5-6 0,5 10-9 16,2 1-12-16,0 2-8 0,11 14-8 15,-1-3-10-15,-1 3-6 0,-5-9-8 0,-4-6-6 16,-2-2-9-16,-1 1 0 0,-6-5-9 15,0-6-22-15,-4 3-20 0,-3-8-28 0,-3-2-40 16,-4-6-36-16,0-3-41 0,-6 1-28 16,0-7-23-16,-7 0-22 0,-5-10-518 15,-4-2 249-15,-12-5 165 0</inkml:trace>
  <inkml:trace contextRef="#ctx0" brushRef="#br0" timeOffset="312214.06">2741 16667 12 0,'-38'-31'119'15,"6"6"32"-15,6 4 0 0,3 6-1 0,7 2-6 16,-2-4-19-16,8-1-7 0,3 5-5 15,5-2 6-15,9-4 4 0,7-2-2 16,10-1 6-16,14-4-1 0,27-2 0 16,12 1-5-16,7 2 1 0,7 8-2 0,5 5 1 15,-1 11-2-15,-4 6-7 0,-3 11-4 16,-7 10-1-16,-4 5-4 0,-14 8-1 0,-13 8-3 16,-5 4-7-16,-15 2 0 0,-12 1-4 15,-6-9-1-15,-10-1-10 0,-9 7-2 16,-4 3-12-16,-14 13-6 0,-7-8-3 15,-8 0-10-15,-4-10-7 0,-7-2-17 0,0-12-14 16,7-8-26-16,3-12-19 0,7-2-30 16,2-7-23-16,3-6-39 0,-1-4-46 0,3-5-41 15,4-6-17-15,1-10-18 0,10-4-637 16,3-3 302-16,9 1 200 0</inkml:trace>
  <inkml:trace contextRef="#ctx0" brushRef="#br0" timeOffset="312558.0002">3905 16152 12 0,'18'-29'156'16,"-4"4"4"-16,-6 1 4 0,-4-2 6 0,-4 2-9 15,-2 4-2-15,0-7-4 0,-4 6-2 16,-5 4-4-16,-2 1-12 0,1 9-10 0,-5 5-16 16,-2 6-4-16,-6 7-11 0,-1 3-7 15,-2 6-7-15,5 7-7 0,2-5-8 16,4 6-7-16,9-6-10 0,2 6-1 15,6-7-2-15,8-1-6 0,4-1-1 0,10 2-4 16,3-2-1-16,11-5-6 0,0-1 1 16,11-1-2-16,-1-1 0 0,-8 0 4 0,3-1-1 15,-8 2 7-15,-1 1 2 0,-2 2 1 16,-8 0-1-16,-4 4 2 0,-3 0 3 16,-9-4-4-16,-4 6-3 0,-4 0-3 15,-4 2-2-15,-7 4-5 0,-4-1-5 16,-4 1-11-16,-5-4-17 0,-3-2-17 15,-1-4-26-15,-2-2-28 0,5-7-38 0,1-2-37 16,6-6-34-16,0-6-20 0,6-2-19 0,3-5-556 16,2-2 265-16,9-6 176 0</inkml:trace>
  <inkml:trace contextRef="#ctx0" brushRef="#br0" timeOffset="312878.6799">4537 15554 136 0,'4'-17'206'0,"-4"2"-1"0,-4 5-9 0,-4 6-9 16,-2 1-11-16,-5 6-11 0,-2 5-7 16,0-1-10-16,-5 7-7 0,6 3-7 0,1 0-13 15,2 3-14-15,5 0-1 0,8 0-8 16,4 3-6-16,6-3-10 0,12 1-5 16,3 0-7-16,7-4-6 0,8 2-5 15,5 0-5-15,-1 0-3 0,2-4-5 0,-1 1 1 16,-7-3-4-16,-4 2 4 15,-2 3 8-15,-5-1 0 0,-3 4 4 0,-10-3-3 16,-5 6-3-16,-5-2-3 0,-6 7-8 16,-9-3 1-16,-3 9-4 0,-10-1-3 0,-6-4-8 15,-16 16-2-15,-9-7-5 0,-2-1-11 16,0-4-21-16,6-13-22 0,6-2-29 0,10-10-36 16,3 3-36-16,6-3-50 0,7-3-32 15,5-4-29-15,5-2-642 0,7-2 302 16,2 2 199-16</inkml:trace>
  <inkml:trace contextRef="#ctx0" brushRef="#br0" timeOffset="312989.861">4853 16208 41 0,'0'0'84'16,"0"0"-34"-16,0 0-45 0,-13-10-67 16,7 8 21-16,0-4 14 0</inkml:trace>
  <inkml:trace contextRef="#ctx0" brushRef="#br0" timeOffset="316378.9334">20080 11986 2 0,'-2'4'41'16,"2"-4"-4"-16,0 0-4 0,0 0-5 0,-4 6-8 16,4-6-6-16,-2 3-6 0,2-3-10 15,0 0-10-15,0 0-46 0,-2 6 20 16,2-6 13-16</inkml:trace>
  <inkml:trace contextRef="#ctx0" brushRef="#br0" timeOffset="318317.2985">20326 11866 18 0,'-18'-2'21'0,"8"0"-2"0,2 2-3 0,0-2 1 16,8 2-3-16,-20-2 2 0,8 2 5 0,1-1-2 15,-1 1 4-15,-4 0-1 16,4 0 1-16,-7 1 0 0,2 1 3 0,-2 0 9 16,-3-2-3-16,0 4 4 0,-4-2-3 15,-1 2 4-15,-1-1 3 0,0 1-6 0,-3 2 1 16,1 0 4-16,0-1 3 0,1 3-5 15,-1-3-2-15,2 4-1 0,-1-1-9 16,-3 5 3-16,7-5-1 0,-6 4-2 16,3 1-4-16,0 4 2 0,1-5 2 0,-3 3-8 15,2 1 0-15,3 1 6 0,-1-2-5 16,4 2 9-16,-4 0 7 0,3 0-4 16,1-1 6-16,4-1 1 0,-6 4-5 0,5-1-3 15,0-4-4-15,0 5 3 0,-1-2-5 16,4 1 3-16,1-1-6 0,0 0-1 15,0 0-1-15,-1-1 0 0,2 0-3 0,2 2-6 16,0-4 4-16,1 4-2 0,-2 0-1 16,5-5-2-16,-1 2 1 0,1-2 0 0,2 2-6 15,-1 3 9-15,0-3-6 0,3 2 0 16,-2-2-2-16,4 3 5 0,-2 0-7 16,2 0-1-16,-2-1 2 0,2-2-2 15,0 2 1-15,2-2-8 0,0-1-1 0,-2-1 6 16,2-2 5-16,2 3-8 0,0-1 3 15,0 0 3-15,0-1-9 0,2-2 0 16,2 2 7-16,-2 0-8 0,2 0 6 0,3 0 1 16,-2-1-7-16,1 0-4 0,0 0 1 15,-1-1-7-15,1 1 1 0,1-1-1 16,0 1 6-16,1-2-3 0,-2 1-3 0,0-2 1 16,4-1 0-16,-4 3 6 0,2-2 1 15,1-3-5-15,2 1-1 0,-5 0 7 16,3-2 2-16,1-1 2 0,2 3 0 15,-4-5 1-15,4 5 4 0,1-3-4 0,0 0-4 16,2 2 4-16,-5-4-3 0,4 0 3 0,-2 2 2 16,1-3-1-16,2-3 0 0,-2 3-6 15,2-1 5-15,0-3-6 0,2-1 6 16,-2 1-3-16,4-4-3 0,0-2 7 16,0 3-8-16,1-4 2 0,-1 1-2 0,0-2 0 15,0 1 7-15,1 0-2 0,0 0-5 16,0-1 8-16,-1-1-8 0,0-1-1 0,2 1-2 15,1-5-4-15,3-1 0 0,-1 0-4 16,1-1 0-16,-2-1-1 0,3 0 4 16,-1 0-9-16,-1-2-4 15,-1 0 1-15,1 2 3 0,-1-1 0 0,-2 0 3 0,3 2 4 16,-5 0 0-16,-2 3 0 0,-2 2 4 16,1 0 2-16,0-2 1 0,-1 1 3 15,0 1 2-15,0 0-1 0,-1 0 3 0,0-1-1 16,-2 0 0-16,3 0 2 0,-2 1 0 15,-2-2 1-15,1 3 1 0,2-3 0 16,-4 0 2-16,0 0 0 0,-1 0 0 0,0 1 0 16,-1 2 1-16,-1 1 0 0,-1-4 4 15,1 4 1-15,-3 0 0 0,1 0 4 16,-3 1-1-16,2 0-6 0,-2 1 3 0,0 2 1 16,-2 1-1-16,3-1 4 0,-3-1-2 15,0 2 2-15,1 1 0 0,-1-3-1 16,0 3-1-16,-2-1-2 0,2-2 6 0,-2 3-1 15,0-1 0-15,-2 0 0 0,0 0 2 16,2-2 3-16,-5 3-3 0,3-1 0 16,-3-2 8-16,1 4-8 0,-2-1 2 0,2-1 1 15,-2 2-3-15,0-1 3 0,-3 1-6 16,2 0 2-16,-1 0 0 0,0 1 0 16,-1 1 3-16,-1-2-7 0,-4 2 3 15,2-1-4-15,-2 1 1 0,-4-2-3 0,2 3 7 16,-1-1-1-16,-1 0 7 0,0 2-4 15,-2 0 1-15,2 0-5 0,-2 0 2 0,1 2 4 16,-2 2-2-16,2-2 0 0,-2 2 2 16,2-2-2-16,0 4-4 0,-1-2-3 15,2 0 5-15,-2 2-5 0,2-1 2 16,1 3-3-16,-1-2-4 0,0 1 3 0,0 1-3 16,2 0-4-16,1 1 1 0,-4-1-5 15,4 2 2-15,-1-1 5 0,0 0-10 0,2 2 12 16,-4-1-19-16,4-1 4 0,1 0 1 15,-1 2-10-15,0-2-4 0,2-1 1 16,2 0-5-16,-4 2-7 0,6-3-7 16,0-2-8-16,1 1-10 0,-1 0-178 0,2 0 82 15,1-1 54-15</inkml:trace>
  <inkml:trace contextRef="#ctx0" brushRef="#br0" timeOffset="364810.9029">16816 15237 3 0,'-31'4'2'0,"5"3"0"0,3-7 0 16,4 4 1-16,-2-1-1 0,4-3 4 0,-2 4-1 16,3-2-4-16,2-2 2 0,2 4-1 15,-1-4-1-15,2 3-1 0,0-3 0 16,3 3 3-16,2-1-3 0,6-2 0 15,0 0 0-15,0 0-2 0,0 0 2 0,0 0 0 16,0 0 1-16,36-8-2 0,-19 4 1 16,3-2-3-16,6 3 2 0,2-1 0 15,3-3 2-15,5 0 1 0,0 2-2 0,1-3-1 16,-3 2 1-16,-3 3 1 0,1-5-2 16,-2 3 2-16,-3-1-3 0,-1 4 2 15,-6-3 0-15,0 2-1 0,-4 1 4 16,2 0-3-16,-8-2 2 0,1 1 0 0,-5 0-1 15,-2-1-1-15,-4 4 1 0,0 0-1 16,-10-7 0-16,1 3 2 0,-3 2 0 16,-2 0 3-16,-2 0 0 0,-2 1 2 0,0-2 5 15,1 3-1-15,2-3-2 0,-2 0 1 16,5 3-1-16,-2-1 1 0,4 1-4 16,0-2-1-16,-1 0-1 0,2 0 5 0,9 2-8 15,-16 0 2-15,9 0 0 0,7 0-2 16,-10 0 0-16,10 0-1 0,-11-4 1 15,11 4 2-15,-9-2-2 0,9 2 1 16,0 0-1-16,-10-2 0 0,10 2-2 0,0 0 3 16,0 0-1-16,0-5 1 0,0 5 0 15,0 0 0-15,14-8-2 0,-4 8 2 0,-2-6-2 16,2 4 5-16,-1 1-5 16,1-3 1-16,-1 2-2 0,0 0 1 0,1 0-1 15,-4 0-1-15,2 2 2 0,-8 0 1 16,14-3-2-16,-8 3 2 0,-6 0-2 15,6-4 3-15,-6 4-2 0,0 0 1 16,0 0 1-16,0 0-2 0,0 0-1 0,0 0-7 16,0 0-50-16,-26 7 20 0,18-7 13 15</inkml:trace>
  <inkml:trace contextRef="#ctx0" brushRef="#br0" timeOffset="404517.5654">15176 14359 122 0,'-6'-1'136'0,"6"1"-7"15,-7-5-12-15,7 5-5 0,0 0-6 16,-8-3-10-16,8 3-3 0,-6-4-5 0,6 4-13 15,-7-3-1-15,7 3 2 0,-7-3 0 16,7 3-2-16,-4-3-6 0,4 3-1 0,0 0-5 16,0 0-5-16,-6-4-3 0,6 4-8 15,0 0-3-15,0 0-8 0,-4-4 4 16,4 4-8-16,0 0 0 0,14-4-5 16,-5 2-1-16,4 2-2 0,2-1 0 0,6-2-1 15,2 2 1-15,5-1 3 0,3 0-2 16,11 0-1-16,5-2-2 0,9-2-1 15,1 1-2-15,4-1-2 0,23 0-1 16,-1-2-2-16,0-3-2 0,-13 4-7 0,7-5 5 16,-10 4 0-16,-9-3-1 0,2-1-1 15,-3 4-3-15,0-3-2 0,-2 3 3 0,-1-4 1 16,-4 1-1-16,-9 3 4 0,-3 0 3 16,-1 2-3-16,-9 1 0 0,0-1-1 15,-7 2 5-15,-2 0 11 0,0 2 5 16,-5-2 4-16,2 3 1 0,-4-1 1 0,1 2 0 15,-3-2 5-15,-1 0-3 0,-1 0-2 16,1 0-1-16,-1 2-1 0,0-2-2 0,-8 2-4 16,12-2 0-16,-12 2-6 0,10 0-6 15,-10 0 4-15,8-2-1 0,-8 2-3 16,0 0-1-16,11 0-2 0,-11 0-2 16,0 0-4-16,0 0-20 0,0 0-21 0,0 0-25 15,0 0-27-15,0 0-31 0,0 0-38 16,0 0-38-16,-25 4-580 0,25-4 263 15,-18-2 174-15</inkml:trace>
  <inkml:trace contextRef="#ctx0" brushRef="#br0" timeOffset="406021.927">14056 15973 83 0,'0'0'85'0,"0"0"-2"16,0 0-5-16,0 0-4 0,0 0-2 15,0 0-3-15,0 0-11 0,0 0 6 0,0 0-12 16,0 0-6-16,0 0 3 0,0 0 1 15,0 0 19-15,5 4-6 0,-5-4 1 16,6 2-2-16,-2 3-4 0,2-5 0 0,0 6 2 16,4-4 2-16,-2 4-6 0,0 0-2 15,2-2-4-15,4 0-1 0,-2 2 0 16,5 3-1-16,0-5 0 0,4 5-7 0,5-1 0 16,1-2-2-16,1 1-4 0,10 0-2 15,2 2-1-15,1-6-1 0,5 4-7 16,9-1 2-16,0 2-3 0,5-7 0 15,1 5-1-15,2 0 1 0,3-4 2 16,19 4-1-16,-12-1-3 0,16-1 0 0,-2 2 0 16,-3 0 1-16,-7-1-4 0,10 3 5 0,2-2-4 15,-3-2 2-15,-1-1 3 0,0 5 2 16,-14-2-5-16,-7-5-2 0,-3 5 2 16,1 0-2-16,-5-4-1 0,0 4-2 15,-11-6-3-15,1 4 3 0,-3-1-2 0,-7-3-1 16,-1 0-2-16,-2 1 1 0,-3-1-3 15,-3 5 1-15,-2-5 2 0,-4 0-1 16,2 0 1-16,-5 0-2 0,0 0 2 0,0 0-7 16,-5 0 6-16,2 0-2 0,-4 0-3 15,-1 0 3-15,2 0-3 0,-3 0-1 16,-1 0-6-16,-9 0 7 0,18-5-2 0,-10 5-1 16,-8 0 0-16,14 5 0 0,-8-10 0 15,-6 5-2-15,13 0 3 0,-13 0 0 16,11 0-2-16,-11 0 0 0,0 0 2 15,12 0-1-15,-12 0 0 0,0 0 1 16,9 0 5-16,-9 0 0 0,0 0-1 0,0 0-1 16,10 0 1-16,-10 0-4 0,0 0 5 0,0 0-5 15,8-1-2-15,-8 1 4 0,0 0-2 16,0 0-1-16,0 0-1 0,0 0 3 16,0 0-2-16,0 0 0 0,12 0-2 15,-12 0 3-15,0 0-4 0,0 0 2 0,0 0-1 16,0 0 1-16,0 0-1 0,0 0 0 15,0 0-1-15,0 0 3 0,0 0-4 16,0 0 0-16,0 0 3 0,0 0 0 0,0 0-5 16,0 0 4-16,0 0 0 0,0 0-5 15,0 0 8-15,0 0-2 0,0 0 0 16,0 0-2-16,0 0 1 0,0 0-5 0,0 0 5 16,0 0 1-16,0 0 0 0,0 0-2 15,0 0 0-15,0 0-1 0,0 0-2 16,0 0 3-16,0 0 1 0,0 0 2 15,0 0-2-15,0 0-1 0,0 0-3 16,0 0 2-16,0 0 2 0,0 0 1 0,0 0-2 16,0 0 0-16,-16 10-6 0,16-10 2 0,0 0-6 15,0 0-6-15,0 0-5 0,-10 0-7 16,10 0-6-16,-6 3-10 0,6-3-7 16,0 0-9-16,0 0-10 0,-17-3-11 15,17 3-16-15,-11-3-9 0,11 3-26 0,-13-1-13 16,7 1-16-16,6 0-15 15,-12-6-370-15,4 3 185 0,0-1 123 0</inkml:trace>
  <inkml:trace contextRef="#ctx0" brushRef="#br0" timeOffset="407688.0715">17997 14615 5 0,'0'0'30'0,"0"0"-1"0,0 0-3 16,0 0-1-16,0 0-2 0,0 0 0 15,0 0 2-15,0 0 4 0,0 0-3 0,0 0 0 16,5 6 0-16,-5-6-3 15,0 0 1-15,0 0-5 0,2 8 2 0,-2-8-2 16,0 4 0-16,0-4-2 0,0 0-4 0,0 7 2 16,0-7 0-16,0 3-1 0,0-3 0 15,-2 6 1-15,2-6 4 0,0 0 2 16,-3 8 2-16,3-8 0 0,0 0 9 16,-2 5 3-16,2-5-5 0,0 0 1 0,-2 4 1 15,2-4-2-15,-6 4-1 0,4 0 2 16,2-4-3-16,-6 6-4 0,6-6 1 15,-6 3 4-15,6-3-1 0,-6 3-7 16,6-3-3-16,-4 3-1 0,4-3-4 0,0 0-2 16,-4 4 1-16,4-4-2 0,0 0 4 15,-4 4-9-15,4-4-5 0,0 0 7 0,-4 4 8 16,4-4-12-16,0 0 1 0,0 0 0 16,0 0 1-16,-2 3-1 0,2-3 1 15,0 0-3-15,0 0 1 0,0 0 4 0,-6 4-14 16,6-4 0-16,0 0-14 0,-9 2-5 15,9-2-1-15,-6 2-7 0,6-2-7 16,-7 2-5-16,7-2-12 0,-6 4-9 16,6-4-8-16,-9 0-185 0,9 0 89 15,-6 2 58-15</inkml:trace>
</inkml:ink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9635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029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6509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6074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678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900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9435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7226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5923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7229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2519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CABECF-F383-49C9-B030-B56B622C9D49}" type="datetimeFigureOut">
              <a:rPr lang="en-IN" smtClean="0"/>
              <a:t>03-08-2021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E8837-CF4E-4DFD-BDEB-1D085EB4B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9012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760" y="354600"/>
              <a:ext cx="9629640" cy="4982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800" y="350640"/>
                <a:ext cx="9637200" cy="499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113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42640" y="1459080"/>
              <a:ext cx="9578880" cy="4922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38680" y="1454760"/>
                <a:ext cx="9590040" cy="493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6866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00040" y="1587600"/>
              <a:ext cx="7637400" cy="5160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96080" y="1582560"/>
                <a:ext cx="7646400" cy="517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977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9047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0321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912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361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72122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1896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98730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224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82040" y="135000"/>
              <a:ext cx="10799640" cy="5014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7360" y="128520"/>
                <a:ext cx="10807560" cy="502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1833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8310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40342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9480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0537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88160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1209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66360" y="434160"/>
              <a:ext cx="11024280" cy="4600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3840" y="429120"/>
                <a:ext cx="11030040" cy="460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4711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92400" y="457560"/>
              <a:ext cx="10795320" cy="5842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5920" y="451800"/>
                <a:ext cx="10805400" cy="585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76182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41040" y="363240"/>
              <a:ext cx="10645200" cy="6196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7440" y="357120"/>
                <a:ext cx="10656720" cy="621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136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44840" y="568440"/>
              <a:ext cx="10800360" cy="5882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1240" y="560520"/>
                <a:ext cx="10808640" cy="589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2642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880" y="226800"/>
              <a:ext cx="11313000" cy="6159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60" y="223560"/>
                <a:ext cx="11330640" cy="616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030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532160" y="520560"/>
              <a:ext cx="7815600" cy="5026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4960" y="511200"/>
                <a:ext cx="7829280" cy="504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7567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close up of a ch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2020" y="352424"/>
            <a:ext cx="5715000" cy="650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657360" y="139680"/>
              <a:ext cx="11342520" cy="66060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3400" y="136080"/>
                <a:ext cx="11351160" cy="661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8791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6B8BFE5F275D44A9418A90700EE08E2" ma:contentTypeVersion="2" ma:contentTypeDescription="Create a new document." ma:contentTypeScope="" ma:versionID="51bcb0c74aded0f73e276a279f854967">
  <xsd:schema xmlns:xsd="http://www.w3.org/2001/XMLSchema" xmlns:xs="http://www.w3.org/2001/XMLSchema" xmlns:p="http://schemas.microsoft.com/office/2006/metadata/properties" xmlns:ns2="473fe6bf-38b9-46c1-92f9-4f67f3241a90" targetNamespace="http://schemas.microsoft.com/office/2006/metadata/properties" ma:root="true" ma:fieldsID="1e3429e13a64f3f1ef92c324d90d4612" ns2:_="">
    <xsd:import namespace="473fe6bf-38b9-46c1-92f9-4f67f3241a9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3fe6bf-38b9-46c1-92f9-4f67f3241a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0F1F5D8-8949-4972-8036-6EA8376FB01D}"/>
</file>

<file path=customXml/itemProps2.xml><?xml version="1.0" encoding="utf-8"?>
<ds:datastoreItem xmlns:ds="http://schemas.openxmlformats.org/officeDocument/2006/customXml" ds:itemID="{ED4C9FD7-9568-4617-992A-72F6B8131E3B}"/>
</file>

<file path=customXml/itemProps3.xml><?xml version="1.0" encoding="utf-8"?>
<ds:datastoreItem xmlns:ds="http://schemas.openxmlformats.org/officeDocument/2006/customXml" ds:itemID="{7D59B663-F76E-4ECF-9B1F-11AD2FA4DDC1}"/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0</Words>
  <Application>Microsoft Office PowerPoint</Application>
  <PresentationFormat>Widescreen</PresentationFormat>
  <Paragraphs>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CSE</dc:creator>
  <cp:lastModifiedBy>CSE</cp:lastModifiedBy>
  <cp:revision>7</cp:revision>
  <dcterms:created xsi:type="dcterms:W3CDTF">2021-08-02T05:24:11Z</dcterms:created>
  <dcterms:modified xsi:type="dcterms:W3CDTF">2021-08-03T05:20:06Z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0x01010036B8BFE5F275D44A9418A90700EE08E2</vt:lpwstr>
  </property>
</Properties>
</file>

<file path=docProps/thumbnail.jpeg>
</file>